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302" r:id="rId2"/>
    <p:sldId id="306" r:id="rId3"/>
    <p:sldId id="307" r:id="rId4"/>
    <p:sldId id="268" r:id="rId5"/>
    <p:sldId id="303" r:id="rId6"/>
    <p:sldId id="304" r:id="rId7"/>
    <p:sldId id="305" r:id="rId8"/>
    <p:sldId id="308" r:id="rId9"/>
    <p:sldId id="309" r:id="rId10"/>
  </p:sldIdLst>
  <p:sldSz cx="12192000" cy="6858000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4194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940675A-B579-460E-94D1-54222C63F5DA}"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368" autoAdjust="0"/>
    <p:restoredTop sz="94660"/>
  </p:normalViewPr>
  <p:slideViewPr>
    <p:cSldViewPr snapToGrid="0">
      <p:cViewPr varScale="1">
        <p:scale>
          <a:sx n="70" d="100"/>
          <a:sy n="70" d="100"/>
        </p:scale>
        <p:origin x="64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72" d="100"/>
          <a:sy n="72" d="100"/>
        </p:scale>
        <p:origin x="1896" y="5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180013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0221683-D729-4055-B39A-C083D48B42BA}" type="datetimeFigureOut">
              <a:rPr lang="en-US" smtClean="0"/>
              <a:t>8/13/2018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180013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6BDB1F-367E-4899-8F3B-54EE27D9B0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30773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CFEED2C-9F6D-466A-B678-88648FAB6CB3}" type="datetimeFigureOut">
              <a:rPr lang="en-US" smtClean="0"/>
              <a:t>8/13/2018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514600" y="857250"/>
            <a:ext cx="41148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300412"/>
            <a:ext cx="7315200" cy="2700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1BFD5F-9D37-47BE-BCC5-14C6611BA7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39569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TADA TÍTULO 2 LÍNE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179443" y="2716266"/>
            <a:ext cx="10591642" cy="1208088"/>
          </a:xfrm>
        </p:spPr>
        <p:txBody>
          <a:bodyPr anchor="b">
            <a:noAutofit/>
          </a:bodyPr>
          <a:lstStyle>
            <a:lvl1pPr algn="l">
              <a:lnSpc>
                <a:spcPct val="100000"/>
              </a:lnSpc>
              <a:defRPr sz="3600" b="0" baseline="0">
                <a:solidFill>
                  <a:srgbClr val="C41949"/>
                </a:solidFill>
                <a:latin typeface="+mn-lt"/>
              </a:defRPr>
            </a:lvl1pPr>
          </a:lstStyle>
          <a:p>
            <a:r>
              <a:rPr lang="es-CL" noProof="0" dirty="0"/>
              <a:t>TÍTULO DE LA PRESENTACIÓN TÍTULO DE LA PRESENTACIÓN CON DOS LÍNEAS DE TEXTO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179443" y="3824934"/>
            <a:ext cx="10591642" cy="417868"/>
          </a:xfrm>
        </p:spPr>
        <p:txBody>
          <a:bodyPr>
            <a:noAutofit/>
          </a:bodyPr>
          <a:lstStyle>
            <a:lvl1pPr marL="0" indent="0" algn="l">
              <a:buNone/>
              <a:defRPr sz="2800" b="0" baseline="0">
                <a:solidFill>
                  <a:schemeClr val="tx2"/>
                </a:solidFill>
                <a:latin typeface="+mn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CL" dirty="0"/>
              <a:t>NOMBRE PROYECTO O BAJADA</a:t>
            </a:r>
            <a:endParaRPr lang="en-US" dirty="0"/>
          </a:p>
        </p:txBody>
      </p:sp>
      <p:sp>
        <p:nvSpPr>
          <p:cNvPr id="10" name="Rectangle 9"/>
          <p:cNvSpPr/>
          <p:nvPr userDrawn="1"/>
        </p:nvSpPr>
        <p:spPr>
          <a:xfrm>
            <a:off x="0" y="-269"/>
            <a:ext cx="12192000" cy="72000"/>
          </a:xfrm>
          <a:prstGeom prst="rect">
            <a:avLst/>
          </a:prstGeom>
          <a:solidFill>
            <a:srgbClr val="C41949"/>
          </a:solidFill>
          <a:ln>
            <a:solidFill>
              <a:srgbClr val="C4194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 userDrawn="1"/>
        </p:nvSpPr>
        <p:spPr>
          <a:xfrm>
            <a:off x="4581706" y="-269"/>
            <a:ext cx="5760000" cy="7200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 userDrawn="1"/>
        </p:nvSpPr>
        <p:spPr>
          <a:xfrm>
            <a:off x="8541706" y="-269"/>
            <a:ext cx="1800000" cy="72000"/>
          </a:xfrm>
          <a:prstGeom prst="rect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 userDrawn="1"/>
        </p:nvSpPr>
        <p:spPr>
          <a:xfrm>
            <a:off x="0" y="6786000"/>
            <a:ext cx="12192000" cy="72000"/>
          </a:xfrm>
          <a:prstGeom prst="rect">
            <a:avLst/>
          </a:prstGeom>
          <a:solidFill>
            <a:srgbClr val="C41949"/>
          </a:solidFill>
          <a:ln>
            <a:solidFill>
              <a:srgbClr val="C4194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 userDrawn="1"/>
        </p:nvSpPr>
        <p:spPr>
          <a:xfrm>
            <a:off x="4581706" y="6786000"/>
            <a:ext cx="5760000" cy="7200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 userDrawn="1"/>
        </p:nvSpPr>
        <p:spPr>
          <a:xfrm>
            <a:off x="8541706" y="6786000"/>
            <a:ext cx="1800000" cy="72000"/>
          </a:xfrm>
          <a:prstGeom prst="rect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7" name="Picture 1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382194" y="460891"/>
            <a:ext cx="4417560" cy="1012150"/>
          </a:xfrm>
          <a:prstGeom prst="rect">
            <a:avLst/>
          </a:prstGeom>
        </p:spPr>
      </p:pic>
      <p:sp>
        <p:nvSpPr>
          <p:cNvPr id="20" name="Text Placeholder 2"/>
          <p:cNvSpPr>
            <a:spLocks noGrp="1"/>
          </p:cNvSpPr>
          <p:nvPr>
            <p:ph type="body" idx="10" hasCustomPrompt="1"/>
          </p:nvPr>
        </p:nvSpPr>
        <p:spPr>
          <a:xfrm>
            <a:off x="1179443" y="5489495"/>
            <a:ext cx="10591642" cy="288000"/>
          </a:xfrm>
        </p:spPr>
        <p:txBody>
          <a:bodyPr>
            <a:noAutofit/>
          </a:bodyPr>
          <a:lstStyle>
            <a:lvl1pPr marL="0" indent="0" algn="r">
              <a:lnSpc>
                <a:spcPct val="100000"/>
              </a:lnSpc>
              <a:spcBef>
                <a:spcPts val="0"/>
              </a:spcBef>
              <a:buNone/>
              <a:defRPr sz="18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CL" dirty="0"/>
              <a:t>DD / MMM / AAAA</a:t>
            </a:r>
          </a:p>
        </p:txBody>
      </p:sp>
      <p:sp>
        <p:nvSpPr>
          <p:cNvPr id="23" name="Rectangle 22"/>
          <p:cNvSpPr/>
          <p:nvPr userDrawn="1"/>
        </p:nvSpPr>
        <p:spPr>
          <a:xfrm>
            <a:off x="1000225" y="2904089"/>
            <a:ext cx="36000" cy="1260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5" name="Text Placeholder 2"/>
          <p:cNvSpPr>
            <a:spLocks noGrp="1"/>
          </p:cNvSpPr>
          <p:nvPr>
            <p:ph type="body" idx="11" hasCustomPrompt="1"/>
          </p:nvPr>
        </p:nvSpPr>
        <p:spPr>
          <a:xfrm>
            <a:off x="1179443" y="5798142"/>
            <a:ext cx="10591642" cy="288000"/>
          </a:xfrm>
        </p:spPr>
        <p:txBody>
          <a:bodyPr>
            <a:normAutofit/>
          </a:bodyPr>
          <a:lstStyle>
            <a:lvl1pPr marL="0" indent="0" algn="r">
              <a:lnSpc>
                <a:spcPct val="100000"/>
              </a:lnSpc>
              <a:spcBef>
                <a:spcPts val="0"/>
              </a:spcBef>
              <a:buNone/>
              <a:defRPr sz="16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CL" dirty="0"/>
              <a:t>EXPOSITORES O EQUIPO CSP PRESENTE Y CARGOS</a:t>
            </a:r>
          </a:p>
        </p:txBody>
      </p:sp>
      <p:sp>
        <p:nvSpPr>
          <p:cNvPr id="26" name="Footer Placeholder 4"/>
          <p:cNvSpPr>
            <a:spLocks noGrp="1"/>
          </p:cNvSpPr>
          <p:nvPr>
            <p:ph type="ftr" sz="quarter" idx="12"/>
          </p:nvPr>
        </p:nvSpPr>
        <p:spPr>
          <a:xfrm>
            <a:off x="9229981" y="6106789"/>
            <a:ext cx="2541104" cy="308807"/>
          </a:xfrm>
          <a:prstGeom prst="rect">
            <a:avLst/>
          </a:prstGeom>
        </p:spPr>
        <p:txBody>
          <a:bodyPr/>
          <a:lstStyle>
            <a:lvl1pPr algn="r">
              <a:defRPr sz="1600" b="0">
                <a:solidFill>
                  <a:srgbClr val="C41949"/>
                </a:solidFill>
                <a:latin typeface="+mj-lt"/>
              </a:defRPr>
            </a:lvl1pPr>
          </a:lstStyle>
          <a:p>
            <a:r>
              <a:rPr lang="es-CL"/>
              <a:t>www.sistemaspublicos.cl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69918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SARROLLO CON IMAGEN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Picture 21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341706" y="335305"/>
            <a:ext cx="1551427" cy="680452"/>
          </a:xfrm>
          <a:prstGeom prst="rect">
            <a:avLst/>
          </a:prstGeom>
        </p:spPr>
      </p:pic>
      <p:sp>
        <p:nvSpPr>
          <p:cNvPr id="1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878956" y="6304614"/>
            <a:ext cx="2541104" cy="308807"/>
          </a:xfrm>
          <a:prstGeom prst="rect">
            <a:avLst/>
          </a:prstGeom>
        </p:spPr>
        <p:txBody>
          <a:bodyPr/>
          <a:lstStyle>
            <a:lvl1pPr algn="r">
              <a:defRPr sz="1600" b="0">
                <a:solidFill>
                  <a:srgbClr val="C41949"/>
                </a:solidFill>
                <a:latin typeface="+mj-lt"/>
              </a:defRPr>
            </a:lvl1pPr>
          </a:lstStyle>
          <a:p>
            <a:r>
              <a:rPr lang="es-CL"/>
              <a:t>www.sistemaspublicos.cl</a:t>
            </a:r>
            <a:endParaRPr lang="en-US" dirty="0"/>
          </a:p>
        </p:txBody>
      </p:sp>
      <p:sp>
        <p:nvSpPr>
          <p:cNvPr id="23" name="Rectangle 22"/>
          <p:cNvSpPr/>
          <p:nvPr userDrawn="1"/>
        </p:nvSpPr>
        <p:spPr>
          <a:xfrm>
            <a:off x="11461750" y="6251607"/>
            <a:ext cx="365125" cy="365125"/>
          </a:xfrm>
          <a:prstGeom prst="rect">
            <a:avLst/>
          </a:prstGeom>
          <a:solidFill>
            <a:srgbClr val="C41949"/>
          </a:solidFill>
          <a:ln>
            <a:solidFill>
              <a:srgbClr val="C4194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461750" y="6251606"/>
            <a:ext cx="367748" cy="365125"/>
          </a:xfrm>
        </p:spPr>
        <p:txBody>
          <a:bodyPr/>
          <a:lstStyle>
            <a:lvl1pPr algn="ctr">
              <a:defRPr b="0">
                <a:solidFill>
                  <a:schemeClr val="bg1"/>
                </a:solidFill>
              </a:defRPr>
            </a:lvl1pPr>
          </a:lstStyle>
          <a:p>
            <a:fld id="{5BE3B8B1-D8F9-4D8B-8014-6F7F6A75BF2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8" name="Rectangle 27"/>
          <p:cNvSpPr/>
          <p:nvPr userDrawn="1"/>
        </p:nvSpPr>
        <p:spPr>
          <a:xfrm>
            <a:off x="0" y="-269"/>
            <a:ext cx="12192000" cy="72000"/>
          </a:xfrm>
          <a:prstGeom prst="rect">
            <a:avLst/>
          </a:prstGeom>
          <a:solidFill>
            <a:srgbClr val="C41949"/>
          </a:solidFill>
          <a:ln>
            <a:solidFill>
              <a:srgbClr val="C4194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 userDrawn="1"/>
        </p:nvSpPr>
        <p:spPr>
          <a:xfrm>
            <a:off x="4581706" y="-269"/>
            <a:ext cx="5760000" cy="7200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 userDrawn="1"/>
        </p:nvSpPr>
        <p:spPr>
          <a:xfrm>
            <a:off x="8541706" y="-269"/>
            <a:ext cx="1800000" cy="72000"/>
          </a:xfrm>
          <a:prstGeom prst="rect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/>
          <p:cNvSpPr/>
          <p:nvPr userDrawn="1"/>
        </p:nvSpPr>
        <p:spPr>
          <a:xfrm>
            <a:off x="0" y="6786000"/>
            <a:ext cx="12192000" cy="72000"/>
          </a:xfrm>
          <a:prstGeom prst="rect">
            <a:avLst/>
          </a:prstGeom>
          <a:solidFill>
            <a:srgbClr val="C41949"/>
          </a:solidFill>
          <a:ln>
            <a:solidFill>
              <a:srgbClr val="C4194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/>
          <p:cNvSpPr/>
          <p:nvPr userDrawn="1"/>
        </p:nvSpPr>
        <p:spPr>
          <a:xfrm>
            <a:off x="4581706" y="6786000"/>
            <a:ext cx="5760000" cy="7200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/>
          <p:cNvSpPr/>
          <p:nvPr userDrawn="1"/>
        </p:nvSpPr>
        <p:spPr>
          <a:xfrm>
            <a:off x="8541706" y="6786000"/>
            <a:ext cx="1800000" cy="72000"/>
          </a:xfrm>
          <a:prstGeom prst="rect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Title 1"/>
          <p:cNvSpPr>
            <a:spLocks noGrp="1"/>
          </p:cNvSpPr>
          <p:nvPr>
            <p:ph type="title" hasCustomPrompt="1"/>
          </p:nvPr>
        </p:nvSpPr>
        <p:spPr>
          <a:xfrm>
            <a:off x="410345" y="380337"/>
            <a:ext cx="9793829" cy="389124"/>
          </a:xfrm>
        </p:spPr>
        <p:txBody>
          <a:bodyPr anchor="ctr">
            <a:noAutofit/>
          </a:bodyPr>
          <a:lstStyle>
            <a:lvl1pPr>
              <a:lnSpc>
                <a:spcPct val="150000"/>
              </a:lnSpc>
              <a:defRPr sz="3200" b="0" baseline="0">
                <a:solidFill>
                  <a:srgbClr val="C41949"/>
                </a:solidFill>
                <a:latin typeface="+mn-lt"/>
              </a:defRPr>
            </a:lvl1pPr>
          </a:lstStyle>
          <a:p>
            <a:r>
              <a:rPr lang="es-CL" dirty="0"/>
              <a:t>CLICK PARA EDITAR TÍTULO</a:t>
            </a:r>
            <a:endParaRPr lang="en-US" dirty="0"/>
          </a:p>
        </p:txBody>
      </p:sp>
      <p:sp>
        <p:nvSpPr>
          <p:cNvPr id="35" name="Rectangle 34"/>
          <p:cNvSpPr/>
          <p:nvPr userDrawn="1"/>
        </p:nvSpPr>
        <p:spPr>
          <a:xfrm>
            <a:off x="377371" y="498506"/>
            <a:ext cx="36000" cy="522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6" name="Subtitle 2"/>
          <p:cNvSpPr>
            <a:spLocks noGrp="1"/>
          </p:cNvSpPr>
          <p:nvPr>
            <p:ph type="subTitle" idx="13" hasCustomPrompt="1"/>
          </p:nvPr>
        </p:nvSpPr>
        <p:spPr>
          <a:xfrm>
            <a:off x="424858" y="769461"/>
            <a:ext cx="9779315" cy="225101"/>
          </a:xfrm>
        </p:spPr>
        <p:txBody>
          <a:bodyPr>
            <a:noAutofit/>
          </a:bodyPr>
          <a:lstStyle>
            <a:lvl1pPr marL="0" indent="0" algn="l">
              <a:buNone/>
              <a:defRPr sz="1800" b="0">
                <a:solidFill>
                  <a:schemeClr val="tx2"/>
                </a:solidFill>
                <a:latin typeface="+mn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CL" noProof="0" dirty="0"/>
              <a:t>CLICK PARA EDITAR SUBTÍTULO (OJALA SIEMPRE TENGA)</a:t>
            </a:r>
          </a:p>
        </p:txBody>
      </p:sp>
      <p:sp>
        <p:nvSpPr>
          <p:cNvPr id="20" name="Picture Placeholder 6"/>
          <p:cNvSpPr>
            <a:spLocks noGrp="1" noChangeAspect="1"/>
          </p:cNvSpPr>
          <p:nvPr>
            <p:ph type="pic" sz="quarter" idx="10"/>
          </p:nvPr>
        </p:nvSpPr>
        <p:spPr>
          <a:xfrm>
            <a:off x="6096794" y="1951442"/>
            <a:ext cx="6095507" cy="3493295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18998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878956" y="6304614"/>
            <a:ext cx="2541104" cy="308807"/>
          </a:xfrm>
          <a:prstGeom prst="rect">
            <a:avLst/>
          </a:prstGeom>
        </p:spPr>
        <p:txBody>
          <a:bodyPr/>
          <a:lstStyle>
            <a:lvl1pPr algn="r">
              <a:defRPr sz="1600" b="0">
                <a:solidFill>
                  <a:srgbClr val="C41949"/>
                </a:solidFill>
                <a:latin typeface="+mj-lt"/>
              </a:defRPr>
            </a:lvl1pPr>
          </a:lstStyle>
          <a:p>
            <a:r>
              <a:rPr lang="es-CL"/>
              <a:t>www.sistemaspublicos.cl</a:t>
            </a:r>
            <a:endParaRPr lang="en-US" dirty="0"/>
          </a:p>
        </p:txBody>
      </p:sp>
      <p:sp>
        <p:nvSpPr>
          <p:cNvPr id="15" name="Rectangle 14"/>
          <p:cNvSpPr/>
          <p:nvPr userDrawn="1"/>
        </p:nvSpPr>
        <p:spPr>
          <a:xfrm>
            <a:off x="11461750" y="6251607"/>
            <a:ext cx="365125" cy="365125"/>
          </a:xfrm>
          <a:prstGeom prst="rect">
            <a:avLst/>
          </a:prstGeom>
          <a:solidFill>
            <a:srgbClr val="C41949"/>
          </a:solidFill>
          <a:ln>
            <a:solidFill>
              <a:srgbClr val="C4194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461750" y="6251606"/>
            <a:ext cx="367748" cy="365125"/>
          </a:xfrm>
        </p:spPr>
        <p:txBody>
          <a:bodyPr/>
          <a:lstStyle>
            <a:lvl1pPr algn="ctr">
              <a:defRPr b="0">
                <a:solidFill>
                  <a:schemeClr val="bg1"/>
                </a:solidFill>
              </a:defRPr>
            </a:lvl1pPr>
          </a:lstStyle>
          <a:p>
            <a:fld id="{5BE3B8B1-D8F9-4D8B-8014-6F7F6A75BF2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7" name="Rectangle 16"/>
          <p:cNvSpPr/>
          <p:nvPr userDrawn="1"/>
        </p:nvSpPr>
        <p:spPr>
          <a:xfrm>
            <a:off x="0" y="-269"/>
            <a:ext cx="12192000" cy="72000"/>
          </a:xfrm>
          <a:prstGeom prst="rect">
            <a:avLst/>
          </a:prstGeom>
          <a:solidFill>
            <a:srgbClr val="C41949"/>
          </a:solidFill>
          <a:ln>
            <a:solidFill>
              <a:srgbClr val="C4194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 userDrawn="1"/>
        </p:nvSpPr>
        <p:spPr>
          <a:xfrm>
            <a:off x="4581706" y="-269"/>
            <a:ext cx="5760000" cy="7200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 userDrawn="1"/>
        </p:nvSpPr>
        <p:spPr>
          <a:xfrm>
            <a:off x="8541706" y="-269"/>
            <a:ext cx="1800000" cy="72000"/>
          </a:xfrm>
          <a:prstGeom prst="rect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 userDrawn="1"/>
        </p:nvSpPr>
        <p:spPr>
          <a:xfrm>
            <a:off x="0" y="6786000"/>
            <a:ext cx="12192000" cy="72000"/>
          </a:xfrm>
          <a:prstGeom prst="rect">
            <a:avLst/>
          </a:prstGeom>
          <a:solidFill>
            <a:srgbClr val="C41949"/>
          </a:solidFill>
          <a:ln>
            <a:solidFill>
              <a:srgbClr val="C4194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/>
          <p:cNvSpPr/>
          <p:nvPr userDrawn="1"/>
        </p:nvSpPr>
        <p:spPr>
          <a:xfrm>
            <a:off x="4581706" y="6786000"/>
            <a:ext cx="5760000" cy="7200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 userDrawn="1"/>
        </p:nvSpPr>
        <p:spPr>
          <a:xfrm>
            <a:off x="8541706" y="6786000"/>
            <a:ext cx="1800000" cy="72000"/>
          </a:xfrm>
          <a:prstGeom prst="rect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22474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TADA TÍTULO 1 LÍNE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179443" y="2756454"/>
            <a:ext cx="10591642" cy="624563"/>
          </a:xfrm>
        </p:spPr>
        <p:txBody>
          <a:bodyPr anchor="b">
            <a:noAutofit/>
          </a:bodyPr>
          <a:lstStyle>
            <a:lvl1pPr algn="l">
              <a:lnSpc>
                <a:spcPct val="100000"/>
              </a:lnSpc>
              <a:defRPr sz="3600" b="0" baseline="0">
                <a:solidFill>
                  <a:srgbClr val="C41949"/>
                </a:solidFill>
                <a:latin typeface="+mn-lt"/>
              </a:defRPr>
            </a:lvl1pPr>
          </a:lstStyle>
          <a:p>
            <a:r>
              <a:rPr lang="es-CL" noProof="0" dirty="0"/>
              <a:t>TÍTULO DE LA PRESENTACIÓN CON UNA LÍNEA DE TEXTO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179443" y="3281598"/>
            <a:ext cx="10591642" cy="417868"/>
          </a:xfrm>
        </p:spPr>
        <p:txBody>
          <a:bodyPr>
            <a:noAutofit/>
          </a:bodyPr>
          <a:lstStyle>
            <a:lvl1pPr marL="0" indent="0" algn="l">
              <a:buNone/>
              <a:defRPr sz="2800" b="0" baseline="0">
                <a:solidFill>
                  <a:schemeClr val="tx2"/>
                </a:solidFill>
                <a:latin typeface="+mn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CL" dirty="0"/>
              <a:t>NOMBRE PROYECTO O BAJADA</a:t>
            </a:r>
            <a:endParaRPr lang="en-US" dirty="0"/>
          </a:p>
        </p:txBody>
      </p:sp>
      <p:sp>
        <p:nvSpPr>
          <p:cNvPr id="10" name="Rectangle 9"/>
          <p:cNvSpPr/>
          <p:nvPr userDrawn="1"/>
        </p:nvSpPr>
        <p:spPr>
          <a:xfrm>
            <a:off x="0" y="-269"/>
            <a:ext cx="12192000" cy="72000"/>
          </a:xfrm>
          <a:prstGeom prst="rect">
            <a:avLst/>
          </a:prstGeom>
          <a:solidFill>
            <a:srgbClr val="C41949"/>
          </a:solidFill>
          <a:ln>
            <a:solidFill>
              <a:srgbClr val="C4194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 userDrawn="1"/>
        </p:nvSpPr>
        <p:spPr>
          <a:xfrm>
            <a:off x="4581706" y="-269"/>
            <a:ext cx="5760000" cy="7200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 userDrawn="1"/>
        </p:nvSpPr>
        <p:spPr>
          <a:xfrm>
            <a:off x="8541706" y="-269"/>
            <a:ext cx="1800000" cy="72000"/>
          </a:xfrm>
          <a:prstGeom prst="rect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 userDrawn="1"/>
        </p:nvSpPr>
        <p:spPr>
          <a:xfrm>
            <a:off x="0" y="6786000"/>
            <a:ext cx="12192000" cy="72000"/>
          </a:xfrm>
          <a:prstGeom prst="rect">
            <a:avLst/>
          </a:prstGeom>
          <a:solidFill>
            <a:srgbClr val="C41949"/>
          </a:solidFill>
          <a:ln>
            <a:solidFill>
              <a:srgbClr val="C4194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 userDrawn="1"/>
        </p:nvSpPr>
        <p:spPr>
          <a:xfrm>
            <a:off x="4581706" y="6786000"/>
            <a:ext cx="5760000" cy="7200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 userDrawn="1"/>
        </p:nvSpPr>
        <p:spPr>
          <a:xfrm>
            <a:off x="8541706" y="6786000"/>
            <a:ext cx="1800000" cy="72000"/>
          </a:xfrm>
          <a:prstGeom prst="rect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7" name="Picture 1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382194" y="460891"/>
            <a:ext cx="4417560" cy="1012150"/>
          </a:xfrm>
          <a:prstGeom prst="rect">
            <a:avLst/>
          </a:prstGeom>
        </p:spPr>
      </p:pic>
      <p:sp>
        <p:nvSpPr>
          <p:cNvPr id="20" name="Text Placeholder 2"/>
          <p:cNvSpPr>
            <a:spLocks noGrp="1"/>
          </p:cNvSpPr>
          <p:nvPr>
            <p:ph type="body" idx="10" hasCustomPrompt="1"/>
          </p:nvPr>
        </p:nvSpPr>
        <p:spPr>
          <a:xfrm>
            <a:off x="1179443" y="5489495"/>
            <a:ext cx="10591642" cy="288000"/>
          </a:xfrm>
        </p:spPr>
        <p:txBody>
          <a:bodyPr>
            <a:noAutofit/>
          </a:bodyPr>
          <a:lstStyle>
            <a:lvl1pPr marL="0" indent="0" algn="r">
              <a:lnSpc>
                <a:spcPct val="100000"/>
              </a:lnSpc>
              <a:spcBef>
                <a:spcPts val="0"/>
              </a:spcBef>
              <a:buNone/>
              <a:defRPr sz="18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CL" dirty="0"/>
              <a:t>DD / MMM / AAAA</a:t>
            </a:r>
          </a:p>
        </p:txBody>
      </p:sp>
      <p:sp>
        <p:nvSpPr>
          <p:cNvPr id="23" name="Rectangle 22"/>
          <p:cNvSpPr/>
          <p:nvPr userDrawn="1"/>
        </p:nvSpPr>
        <p:spPr>
          <a:xfrm>
            <a:off x="1000225" y="2904089"/>
            <a:ext cx="36000" cy="720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5" name="Text Placeholder 2"/>
          <p:cNvSpPr>
            <a:spLocks noGrp="1"/>
          </p:cNvSpPr>
          <p:nvPr>
            <p:ph type="body" idx="11" hasCustomPrompt="1"/>
          </p:nvPr>
        </p:nvSpPr>
        <p:spPr>
          <a:xfrm>
            <a:off x="1179443" y="5798142"/>
            <a:ext cx="10591642" cy="288000"/>
          </a:xfrm>
        </p:spPr>
        <p:txBody>
          <a:bodyPr>
            <a:normAutofit/>
          </a:bodyPr>
          <a:lstStyle>
            <a:lvl1pPr marL="0" indent="0" algn="r">
              <a:lnSpc>
                <a:spcPct val="100000"/>
              </a:lnSpc>
              <a:spcBef>
                <a:spcPts val="0"/>
              </a:spcBef>
              <a:buNone/>
              <a:defRPr sz="16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CL" dirty="0"/>
              <a:t>EXPOSITORES O EQUIPO CSP PRESENTE Y CARGOS</a:t>
            </a:r>
          </a:p>
        </p:txBody>
      </p:sp>
      <p:sp>
        <p:nvSpPr>
          <p:cNvPr id="26" name="Footer Placeholder 4"/>
          <p:cNvSpPr>
            <a:spLocks noGrp="1"/>
          </p:cNvSpPr>
          <p:nvPr>
            <p:ph type="ftr" sz="quarter" idx="12"/>
          </p:nvPr>
        </p:nvSpPr>
        <p:spPr>
          <a:xfrm>
            <a:off x="9229981" y="6106789"/>
            <a:ext cx="2541104" cy="308807"/>
          </a:xfrm>
          <a:prstGeom prst="rect">
            <a:avLst/>
          </a:prstGeom>
        </p:spPr>
        <p:txBody>
          <a:bodyPr/>
          <a:lstStyle>
            <a:lvl1pPr algn="r">
              <a:defRPr sz="1600" b="0">
                <a:solidFill>
                  <a:srgbClr val="C41949"/>
                </a:solidFill>
                <a:latin typeface="+mj-lt"/>
              </a:defRPr>
            </a:lvl1pPr>
          </a:lstStyle>
          <a:p>
            <a:r>
              <a:rPr lang="es-CL"/>
              <a:t>www.sistemaspublicos.cl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16390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SARROLLO TEXTO EN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279399" y="1373095"/>
            <a:ext cx="11547475" cy="4742598"/>
          </a:xfrm>
        </p:spPr>
        <p:txBody>
          <a:bodyPr>
            <a:normAutofit/>
          </a:bodyPr>
          <a:lstStyle>
            <a:lvl1pPr marL="228600" indent="-228600" algn="just">
              <a:buClr>
                <a:srgbClr val="C41949"/>
              </a:buClr>
              <a:buFont typeface="Wingdings" panose="05000000000000000000" pitchFamily="2" charset="2"/>
              <a:buChar char="§"/>
              <a:defRPr sz="2000" baseline="0">
                <a:solidFill>
                  <a:schemeClr val="tx2"/>
                </a:solidFill>
              </a:defRPr>
            </a:lvl1pPr>
            <a:lvl2pPr marL="685800" indent="-228600" algn="just">
              <a:buClr>
                <a:srgbClr val="C41949"/>
              </a:buClr>
              <a:buFont typeface="Wingdings" panose="05000000000000000000" pitchFamily="2" charset="2"/>
              <a:buChar char="§"/>
              <a:defRPr sz="2000" baseline="0">
                <a:solidFill>
                  <a:schemeClr val="tx2"/>
                </a:solidFill>
              </a:defRPr>
            </a:lvl2pPr>
            <a:lvl3pPr marL="1143000" indent="-228600" algn="just">
              <a:buClr>
                <a:srgbClr val="C41949"/>
              </a:buClr>
              <a:buFont typeface="Wingdings" panose="05000000000000000000" pitchFamily="2" charset="2"/>
              <a:buChar char="§"/>
              <a:defRPr sz="1800" baseline="0">
                <a:solidFill>
                  <a:schemeClr val="tx2"/>
                </a:solidFill>
              </a:defRPr>
            </a:lvl3pPr>
            <a:lvl4pPr marL="1600200" indent="-228600" algn="just">
              <a:buClr>
                <a:srgbClr val="C41949"/>
              </a:buClr>
              <a:buFont typeface="Wingdings" panose="05000000000000000000" pitchFamily="2" charset="2"/>
              <a:buChar char="§"/>
              <a:defRPr sz="1600">
                <a:solidFill>
                  <a:schemeClr val="tx2"/>
                </a:solidFill>
              </a:defRPr>
            </a:lvl4pPr>
            <a:lvl5pPr marL="2057400" indent="-228600" algn="just">
              <a:buClr>
                <a:srgbClr val="C41949"/>
              </a:buClr>
              <a:buFont typeface="Wingdings" panose="05000000000000000000" pitchFamily="2" charset="2"/>
              <a:buChar char="§"/>
              <a:defRPr sz="1600">
                <a:solidFill>
                  <a:schemeClr val="tx2"/>
                </a:solidFill>
              </a:defRPr>
            </a:lvl5pPr>
          </a:lstStyle>
          <a:p>
            <a:pPr lvl="0"/>
            <a:r>
              <a:rPr lang="es-CL" dirty="0"/>
              <a:t>Click para editar texto primer nivel</a:t>
            </a:r>
            <a:endParaRPr lang="en-US" dirty="0"/>
          </a:p>
          <a:p>
            <a:pPr lvl="1"/>
            <a:r>
              <a:rPr lang="en-US" dirty="0"/>
              <a:t>Segundo </a:t>
            </a:r>
            <a:r>
              <a:rPr lang="es-CL" noProof="0" dirty="0"/>
              <a:t>nivel</a:t>
            </a:r>
          </a:p>
          <a:p>
            <a:pPr lvl="2"/>
            <a:r>
              <a:rPr lang="es-CL" noProof="0" dirty="0"/>
              <a:t>Tercer</a:t>
            </a:r>
            <a:r>
              <a:rPr lang="en-US" dirty="0"/>
              <a:t> </a:t>
            </a:r>
            <a:r>
              <a:rPr lang="es-CL" noProof="0" dirty="0"/>
              <a:t>nivel</a:t>
            </a:r>
          </a:p>
          <a:p>
            <a:pPr lvl="3"/>
            <a:r>
              <a:rPr lang="en-US" dirty="0"/>
              <a:t>Cuarto </a:t>
            </a:r>
            <a:r>
              <a:rPr lang="es-CL" noProof="0" dirty="0"/>
              <a:t>nivel</a:t>
            </a:r>
          </a:p>
          <a:p>
            <a:pPr lvl="4"/>
            <a:r>
              <a:rPr lang="en-US" dirty="0"/>
              <a:t>Quinto </a:t>
            </a:r>
            <a:r>
              <a:rPr lang="es-CL" noProof="0" dirty="0"/>
              <a:t>nivel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878956" y="6238354"/>
            <a:ext cx="2541104" cy="308807"/>
          </a:xfrm>
          <a:prstGeom prst="rect">
            <a:avLst/>
          </a:prstGeom>
        </p:spPr>
        <p:txBody>
          <a:bodyPr/>
          <a:lstStyle>
            <a:lvl1pPr algn="r">
              <a:defRPr sz="1600" b="0">
                <a:solidFill>
                  <a:srgbClr val="C41949"/>
                </a:solidFill>
                <a:latin typeface="+mj-lt"/>
              </a:defRPr>
            </a:lvl1pPr>
          </a:lstStyle>
          <a:p>
            <a:r>
              <a:rPr lang="es-CL"/>
              <a:t>www.sistemaspublicos.cl</a:t>
            </a:r>
            <a:endParaRPr lang="en-US" dirty="0"/>
          </a:p>
        </p:txBody>
      </p:sp>
      <p:sp>
        <p:nvSpPr>
          <p:cNvPr id="25" name="Rectangle 24"/>
          <p:cNvSpPr/>
          <p:nvPr userDrawn="1"/>
        </p:nvSpPr>
        <p:spPr>
          <a:xfrm>
            <a:off x="11461750" y="6185347"/>
            <a:ext cx="365125" cy="365125"/>
          </a:xfrm>
          <a:prstGeom prst="rect">
            <a:avLst/>
          </a:prstGeom>
          <a:solidFill>
            <a:srgbClr val="C41949"/>
          </a:solidFill>
          <a:ln>
            <a:solidFill>
              <a:srgbClr val="C4194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461750" y="6185346"/>
            <a:ext cx="367748" cy="365125"/>
          </a:xfrm>
        </p:spPr>
        <p:txBody>
          <a:bodyPr/>
          <a:lstStyle>
            <a:lvl1pPr algn="ctr">
              <a:defRPr b="0">
                <a:solidFill>
                  <a:schemeClr val="bg1"/>
                </a:solidFill>
              </a:defRPr>
            </a:lvl1pPr>
          </a:lstStyle>
          <a:p>
            <a:fld id="{5BE3B8B1-D8F9-4D8B-8014-6F7F6A75BF2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6" name="Rectangle 15"/>
          <p:cNvSpPr/>
          <p:nvPr userDrawn="1"/>
        </p:nvSpPr>
        <p:spPr>
          <a:xfrm>
            <a:off x="0" y="-269"/>
            <a:ext cx="12192000" cy="72000"/>
          </a:xfrm>
          <a:prstGeom prst="rect">
            <a:avLst/>
          </a:prstGeom>
          <a:solidFill>
            <a:srgbClr val="C41949"/>
          </a:solidFill>
          <a:ln>
            <a:solidFill>
              <a:srgbClr val="C4194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 userDrawn="1"/>
        </p:nvSpPr>
        <p:spPr>
          <a:xfrm>
            <a:off x="4581706" y="-269"/>
            <a:ext cx="5760000" cy="7200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 userDrawn="1"/>
        </p:nvSpPr>
        <p:spPr>
          <a:xfrm>
            <a:off x="8541706" y="-269"/>
            <a:ext cx="1800000" cy="72000"/>
          </a:xfrm>
          <a:prstGeom prst="rect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 userDrawn="1"/>
        </p:nvSpPr>
        <p:spPr>
          <a:xfrm>
            <a:off x="0" y="6786000"/>
            <a:ext cx="12192000" cy="72000"/>
          </a:xfrm>
          <a:prstGeom prst="rect">
            <a:avLst/>
          </a:prstGeom>
          <a:solidFill>
            <a:srgbClr val="C41949"/>
          </a:solidFill>
          <a:ln>
            <a:solidFill>
              <a:srgbClr val="C4194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 userDrawn="1"/>
        </p:nvSpPr>
        <p:spPr>
          <a:xfrm>
            <a:off x="4581706" y="6786000"/>
            <a:ext cx="5760000" cy="7200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/>
          <p:cNvSpPr/>
          <p:nvPr userDrawn="1"/>
        </p:nvSpPr>
        <p:spPr>
          <a:xfrm>
            <a:off x="8541706" y="6786000"/>
            <a:ext cx="1800000" cy="72000"/>
          </a:xfrm>
          <a:prstGeom prst="rect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itle 1"/>
          <p:cNvSpPr>
            <a:spLocks noGrp="1"/>
          </p:cNvSpPr>
          <p:nvPr>
            <p:ph type="title" hasCustomPrompt="1"/>
          </p:nvPr>
        </p:nvSpPr>
        <p:spPr>
          <a:xfrm>
            <a:off x="410345" y="380337"/>
            <a:ext cx="9793829" cy="389124"/>
          </a:xfrm>
        </p:spPr>
        <p:txBody>
          <a:bodyPr anchor="ctr">
            <a:noAutofit/>
          </a:bodyPr>
          <a:lstStyle>
            <a:lvl1pPr>
              <a:lnSpc>
                <a:spcPct val="150000"/>
              </a:lnSpc>
              <a:defRPr sz="3200" b="0" baseline="0">
                <a:solidFill>
                  <a:srgbClr val="C41949"/>
                </a:solidFill>
                <a:latin typeface="+mn-lt"/>
              </a:defRPr>
            </a:lvl1pPr>
          </a:lstStyle>
          <a:p>
            <a:r>
              <a:rPr lang="es-CL" dirty="0"/>
              <a:t>CLICK PARA EDITAR TÍTULO</a:t>
            </a:r>
            <a:endParaRPr lang="en-US" dirty="0"/>
          </a:p>
        </p:txBody>
      </p:sp>
      <p:sp>
        <p:nvSpPr>
          <p:cNvPr id="24" name="Rectangle 23"/>
          <p:cNvSpPr/>
          <p:nvPr userDrawn="1"/>
        </p:nvSpPr>
        <p:spPr>
          <a:xfrm>
            <a:off x="377371" y="498506"/>
            <a:ext cx="36000" cy="522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6" name="Subtitle 2"/>
          <p:cNvSpPr>
            <a:spLocks noGrp="1"/>
          </p:cNvSpPr>
          <p:nvPr>
            <p:ph type="subTitle" idx="13" hasCustomPrompt="1"/>
          </p:nvPr>
        </p:nvSpPr>
        <p:spPr>
          <a:xfrm>
            <a:off x="424858" y="769461"/>
            <a:ext cx="9779315" cy="225101"/>
          </a:xfrm>
        </p:spPr>
        <p:txBody>
          <a:bodyPr>
            <a:noAutofit/>
          </a:bodyPr>
          <a:lstStyle>
            <a:lvl1pPr marL="0" indent="0" algn="l">
              <a:buNone/>
              <a:defRPr sz="1800" b="0">
                <a:solidFill>
                  <a:schemeClr val="tx2"/>
                </a:solidFill>
                <a:latin typeface="+mn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CL" noProof="0" dirty="0"/>
              <a:t>CLICK PARA EDITAR SUBTÍTULO (OJALA SIEMPRE TENGA)</a:t>
            </a:r>
          </a:p>
        </p:txBody>
      </p:sp>
      <p:pic>
        <p:nvPicPr>
          <p:cNvPr id="22" name="Imagen 3">
            <a:extLst>
              <a:ext uri="{FF2B5EF4-FFF2-40B4-BE49-F238E27FC236}">
                <a16:creationId xmlns:a16="http://schemas.microsoft.com/office/drawing/2014/main" id="{3868D886-D6D7-41CF-8CFB-D682C56722B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287866" y="380094"/>
            <a:ext cx="1526763" cy="6577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40292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PORTADA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104900" y="3731986"/>
            <a:ext cx="10721974" cy="672199"/>
          </a:xfrm>
        </p:spPr>
        <p:txBody>
          <a:bodyPr anchor="b">
            <a:normAutofit/>
          </a:bodyPr>
          <a:lstStyle>
            <a:lvl1pPr>
              <a:lnSpc>
                <a:spcPct val="0"/>
              </a:lnSpc>
              <a:defRPr sz="4000" b="0" baseline="0">
                <a:solidFill>
                  <a:srgbClr val="C41949"/>
                </a:solidFill>
              </a:defRPr>
            </a:lvl1pPr>
          </a:lstStyle>
          <a:p>
            <a:r>
              <a:rPr lang="es-CL" dirty="0"/>
              <a:t>TÍTULO DE SECCIÓN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1092994" y="4418924"/>
            <a:ext cx="10254455" cy="345394"/>
          </a:xfrm>
        </p:spPr>
        <p:txBody>
          <a:bodyPr>
            <a:noAutofit/>
          </a:bodyPr>
          <a:lstStyle>
            <a:lvl1pPr marL="0" indent="0">
              <a:buNone/>
              <a:defRPr sz="2600" b="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CL" dirty="0"/>
              <a:t>BAJADA DE SECCIÓN EN BREVE</a:t>
            </a:r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878956" y="6304614"/>
            <a:ext cx="2541104" cy="308807"/>
          </a:xfrm>
          <a:prstGeom prst="rect">
            <a:avLst/>
          </a:prstGeom>
        </p:spPr>
        <p:txBody>
          <a:bodyPr/>
          <a:lstStyle>
            <a:lvl1pPr algn="r">
              <a:defRPr sz="1600" b="0">
                <a:solidFill>
                  <a:srgbClr val="C41949"/>
                </a:solidFill>
                <a:latin typeface="+mj-lt"/>
              </a:defRPr>
            </a:lvl1pPr>
          </a:lstStyle>
          <a:p>
            <a:r>
              <a:rPr lang="es-CL"/>
              <a:t>www.sistemaspublicos.cl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11461750" y="6251607"/>
            <a:ext cx="365125" cy="365125"/>
          </a:xfrm>
          <a:prstGeom prst="rect">
            <a:avLst/>
          </a:prstGeom>
          <a:solidFill>
            <a:srgbClr val="C41949"/>
          </a:solidFill>
          <a:ln>
            <a:solidFill>
              <a:srgbClr val="C4194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461750" y="6251606"/>
            <a:ext cx="367748" cy="365125"/>
          </a:xfrm>
        </p:spPr>
        <p:txBody>
          <a:bodyPr/>
          <a:lstStyle>
            <a:lvl1pPr algn="ctr">
              <a:defRPr b="0">
                <a:solidFill>
                  <a:schemeClr val="bg1"/>
                </a:solidFill>
              </a:defRPr>
            </a:lvl1pPr>
          </a:lstStyle>
          <a:p>
            <a:fld id="{5BE3B8B1-D8F9-4D8B-8014-6F7F6A75BF2A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6" name="Picture 1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341706" y="335305"/>
            <a:ext cx="1551427" cy="680452"/>
          </a:xfrm>
          <a:prstGeom prst="rect">
            <a:avLst/>
          </a:prstGeom>
        </p:spPr>
      </p:pic>
      <p:sp>
        <p:nvSpPr>
          <p:cNvPr id="17" name="Rectangle 16"/>
          <p:cNvSpPr/>
          <p:nvPr userDrawn="1"/>
        </p:nvSpPr>
        <p:spPr>
          <a:xfrm>
            <a:off x="1001484" y="4025477"/>
            <a:ext cx="36000" cy="720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9" name="Rectangle 18"/>
          <p:cNvSpPr/>
          <p:nvPr userDrawn="1"/>
        </p:nvSpPr>
        <p:spPr>
          <a:xfrm>
            <a:off x="0" y="-269"/>
            <a:ext cx="12192000" cy="72000"/>
          </a:xfrm>
          <a:prstGeom prst="rect">
            <a:avLst/>
          </a:prstGeom>
          <a:solidFill>
            <a:srgbClr val="C41949"/>
          </a:solidFill>
          <a:ln>
            <a:solidFill>
              <a:srgbClr val="C4194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 userDrawn="1"/>
        </p:nvSpPr>
        <p:spPr>
          <a:xfrm>
            <a:off x="4581706" y="-269"/>
            <a:ext cx="5760000" cy="7200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/>
          <p:cNvSpPr/>
          <p:nvPr userDrawn="1"/>
        </p:nvSpPr>
        <p:spPr>
          <a:xfrm>
            <a:off x="8541706" y="-269"/>
            <a:ext cx="1800000" cy="72000"/>
          </a:xfrm>
          <a:prstGeom prst="rect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 userDrawn="1"/>
        </p:nvSpPr>
        <p:spPr>
          <a:xfrm>
            <a:off x="0" y="6786000"/>
            <a:ext cx="12192000" cy="72000"/>
          </a:xfrm>
          <a:prstGeom prst="rect">
            <a:avLst/>
          </a:prstGeom>
          <a:solidFill>
            <a:srgbClr val="C41949"/>
          </a:solidFill>
          <a:ln>
            <a:solidFill>
              <a:srgbClr val="C4194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/>
          <p:cNvSpPr/>
          <p:nvPr userDrawn="1"/>
        </p:nvSpPr>
        <p:spPr>
          <a:xfrm>
            <a:off x="4581706" y="6786000"/>
            <a:ext cx="5760000" cy="7200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/>
          <p:cNvSpPr/>
          <p:nvPr userDrawn="1"/>
        </p:nvSpPr>
        <p:spPr>
          <a:xfrm>
            <a:off x="8541706" y="6786000"/>
            <a:ext cx="1800000" cy="72000"/>
          </a:xfrm>
          <a:prstGeom prst="rect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16699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SARROLLO 2 COLUMN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Picture 19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341706" y="335305"/>
            <a:ext cx="1551427" cy="680452"/>
          </a:xfrm>
          <a:prstGeom prst="rect">
            <a:avLst/>
          </a:prstGeom>
        </p:spPr>
      </p:pic>
      <p:sp>
        <p:nvSpPr>
          <p:cNvPr id="22" name="Content Placeholder 2"/>
          <p:cNvSpPr>
            <a:spLocks noGrp="1"/>
          </p:cNvSpPr>
          <p:nvPr>
            <p:ph idx="15" hasCustomPrompt="1"/>
          </p:nvPr>
        </p:nvSpPr>
        <p:spPr>
          <a:xfrm>
            <a:off x="279399" y="1328603"/>
            <a:ext cx="5580000" cy="4742598"/>
          </a:xfrm>
        </p:spPr>
        <p:txBody>
          <a:bodyPr>
            <a:normAutofit/>
          </a:bodyPr>
          <a:lstStyle>
            <a:lvl1pPr marL="228600" indent="-228600" algn="just">
              <a:buClr>
                <a:srgbClr val="C41949"/>
              </a:buClr>
              <a:buFont typeface="Wingdings" panose="05000000000000000000" pitchFamily="2" charset="2"/>
              <a:buChar char="§"/>
              <a:defRPr sz="2000" baseline="0">
                <a:solidFill>
                  <a:schemeClr val="tx2"/>
                </a:solidFill>
              </a:defRPr>
            </a:lvl1pPr>
            <a:lvl2pPr marL="685800" indent="-228600" algn="just">
              <a:buClr>
                <a:srgbClr val="C41949"/>
              </a:buClr>
              <a:buFont typeface="Wingdings" panose="05000000000000000000" pitchFamily="2" charset="2"/>
              <a:buChar char="§"/>
              <a:defRPr sz="2000" baseline="0">
                <a:solidFill>
                  <a:schemeClr val="tx2"/>
                </a:solidFill>
              </a:defRPr>
            </a:lvl2pPr>
            <a:lvl3pPr marL="1143000" indent="-228600" algn="just">
              <a:buClr>
                <a:srgbClr val="C41949"/>
              </a:buClr>
              <a:buFont typeface="Wingdings" panose="05000000000000000000" pitchFamily="2" charset="2"/>
              <a:buChar char="§"/>
              <a:defRPr sz="1800" baseline="0">
                <a:solidFill>
                  <a:schemeClr val="tx2"/>
                </a:solidFill>
              </a:defRPr>
            </a:lvl3pPr>
            <a:lvl4pPr marL="1600200" indent="-228600" algn="just">
              <a:buClr>
                <a:srgbClr val="C41949"/>
              </a:buClr>
              <a:buFont typeface="Wingdings" panose="05000000000000000000" pitchFamily="2" charset="2"/>
              <a:buChar char="§"/>
              <a:defRPr sz="1600">
                <a:solidFill>
                  <a:schemeClr val="tx2"/>
                </a:solidFill>
              </a:defRPr>
            </a:lvl4pPr>
            <a:lvl5pPr marL="2057400" indent="-228600" algn="just">
              <a:buClr>
                <a:srgbClr val="C41949"/>
              </a:buClr>
              <a:buFont typeface="Wingdings" panose="05000000000000000000" pitchFamily="2" charset="2"/>
              <a:buChar char="§"/>
              <a:defRPr sz="1600">
                <a:solidFill>
                  <a:schemeClr val="tx2"/>
                </a:solidFill>
              </a:defRPr>
            </a:lvl5pPr>
          </a:lstStyle>
          <a:p>
            <a:pPr lvl="0"/>
            <a:r>
              <a:rPr lang="es-CL" dirty="0"/>
              <a:t>Click para editar texto primer nivel</a:t>
            </a:r>
            <a:endParaRPr lang="en-US" dirty="0"/>
          </a:p>
          <a:p>
            <a:pPr lvl="1"/>
            <a:r>
              <a:rPr lang="en-US" dirty="0"/>
              <a:t>Segundo </a:t>
            </a:r>
            <a:r>
              <a:rPr lang="es-CL" noProof="0" dirty="0"/>
              <a:t>nivel</a:t>
            </a:r>
          </a:p>
          <a:p>
            <a:pPr lvl="2"/>
            <a:r>
              <a:rPr lang="es-CL" noProof="0" dirty="0"/>
              <a:t>Tercer</a:t>
            </a:r>
            <a:r>
              <a:rPr lang="en-US" dirty="0"/>
              <a:t> </a:t>
            </a:r>
            <a:r>
              <a:rPr lang="es-CL" noProof="0" dirty="0"/>
              <a:t>nivel</a:t>
            </a:r>
          </a:p>
          <a:p>
            <a:pPr lvl="3"/>
            <a:r>
              <a:rPr lang="en-US" dirty="0"/>
              <a:t>Cuarto </a:t>
            </a:r>
            <a:r>
              <a:rPr lang="es-CL" noProof="0" dirty="0"/>
              <a:t>nivel</a:t>
            </a:r>
          </a:p>
          <a:p>
            <a:pPr lvl="4"/>
            <a:r>
              <a:rPr lang="en-US" dirty="0"/>
              <a:t>Quinto </a:t>
            </a:r>
            <a:r>
              <a:rPr lang="es-CL" noProof="0" dirty="0"/>
              <a:t>nivel</a:t>
            </a:r>
          </a:p>
        </p:txBody>
      </p:sp>
      <p:sp>
        <p:nvSpPr>
          <p:cNvPr id="23" name="Content Placeholder 2"/>
          <p:cNvSpPr>
            <a:spLocks noGrp="1"/>
          </p:cNvSpPr>
          <p:nvPr>
            <p:ph idx="16" hasCustomPrompt="1"/>
          </p:nvPr>
        </p:nvSpPr>
        <p:spPr>
          <a:xfrm>
            <a:off x="6261388" y="1328603"/>
            <a:ext cx="5580000" cy="4742598"/>
          </a:xfrm>
        </p:spPr>
        <p:txBody>
          <a:bodyPr>
            <a:normAutofit/>
          </a:bodyPr>
          <a:lstStyle>
            <a:lvl1pPr marL="228600" indent="-228600" algn="just">
              <a:buClr>
                <a:srgbClr val="C41949"/>
              </a:buClr>
              <a:buFont typeface="Wingdings" panose="05000000000000000000" pitchFamily="2" charset="2"/>
              <a:buChar char="§"/>
              <a:defRPr sz="2000" baseline="0">
                <a:solidFill>
                  <a:schemeClr val="tx2"/>
                </a:solidFill>
              </a:defRPr>
            </a:lvl1pPr>
            <a:lvl2pPr marL="685800" indent="-228600" algn="just">
              <a:buClr>
                <a:srgbClr val="C41949"/>
              </a:buClr>
              <a:buFont typeface="Wingdings" panose="05000000000000000000" pitchFamily="2" charset="2"/>
              <a:buChar char="§"/>
              <a:defRPr sz="2000" baseline="0">
                <a:solidFill>
                  <a:schemeClr val="tx2"/>
                </a:solidFill>
              </a:defRPr>
            </a:lvl2pPr>
            <a:lvl3pPr marL="1143000" indent="-228600" algn="just">
              <a:buClr>
                <a:srgbClr val="C41949"/>
              </a:buClr>
              <a:buFont typeface="Wingdings" panose="05000000000000000000" pitchFamily="2" charset="2"/>
              <a:buChar char="§"/>
              <a:defRPr sz="1800" baseline="0">
                <a:solidFill>
                  <a:schemeClr val="tx2"/>
                </a:solidFill>
              </a:defRPr>
            </a:lvl3pPr>
            <a:lvl4pPr marL="1600200" indent="-228600" algn="just">
              <a:buClr>
                <a:srgbClr val="C41949"/>
              </a:buClr>
              <a:buFont typeface="Wingdings" panose="05000000000000000000" pitchFamily="2" charset="2"/>
              <a:buChar char="§"/>
              <a:defRPr sz="1600">
                <a:solidFill>
                  <a:schemeClr val="tx2"/>
                </a:solidFill>
              </a:defRPr>
            </a:lvl4pPr>
            <a:lvl5pPr marL="2057400" indent="-228600" algn="just">
              <a:buClr>
                <a:srgbClr val="C41949"/>
              </a:buClr>
              <a:buFont typeface="Wingdings" panose="05000000000000000000" pitchFamily="2" charset="2"/>
              <a:buChar char="§"/>
              <a:defRPr sz="1600">
                <a:solidFill>
                  <a:schemeClr val="tx2"/>
                </a:solidFill>
              </a:defRPr>
            </a:lvl5pPr>
          </a:lstStyle>
          <a:p>
            <a:pPr lvl="0"/>
            <a:r>
              <a:rPr lang="es-CL" dirty="0"/>
              <a:t>Click para editar texto primer nivel</a:t>
            </a:r>
            <a:endParaRPr lang="en-US" dirty="0"/>
          </a:p>
          <a:p>
            <a:pPr lvl="1"/>
            <a:r>
              <a:rPr lang="en-US" dirty="0"/>
              <a:t>Segundo </a:t>
            </a:r>
            <a:r>
              <a:rPr lang="es-CL" noProof="0" dirty="0"/>
              <a:t>nivel</a:t>
            </a:r>
          </a:p>
          <a:p>
            <a:pPr lvl="2"/>
            <a:r>
              <a:rPr lang="es-CL" noProof="0" dirty="0"/>
              <a:t>Tercer</a:t>
            </a:r>
            <a:r>
              <a:rPr lang="en-US" dirty="0"/>
              <a:t> </a:t>
            </a:r>
            <a:r>
              <a:rPr lang="es-CL" noProof="0" dirty="0"/>
              <a:t>nivel</a:t>
            </a:r>
          </a:p>
          <a:p>
            <a:pPr lvl="3"/>
            <a:r>
              <a:rPr lang="en-US" dirty="0"/>
              <a:t>Cuarto </a:t>
            </a:r>
            <a:r>
              <a:rPr lang="es-CL" noProof="0" dirty="0"/>
              <a:t>nivel</a:t>
            </a:r>
          </a:p>
          <a:p>
            <a:pPr lvl="4"/>
            <a:r>
              <a:rPr lang="en-US" dirty="0"/>
              <a:t>Quinto </a:t>
            </a:r>
            <a:r>
              <a:rPr lang="es-CL" noProof="0" dirty="0"/>
              <a:t>nivel</a:t>
            </a:r>
          </a:p>
        </p:txBody>
      </p:sp>
      <p:sp>
        <p:nvSpPr>
          <p:cNvPr id="2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878956" y="6304614"/>
            <a:ext cx="2541104" cy="308807"/>
          </a:xfrm>
          <a:prstGeom prst="rect">
            <a:avLst/>
          </a:prstGeom>
        </p:spPr>
        <p:txBody>
          <a:bodyPr/>
          <a:lstStyle>
            <a:lvl1pPr algn="r">
              <a:defRPr sz="1600" b="0">
                <a:solidFill>
                  <a:srgbClr val="C41949"/>
                </a:solidFill>
                <a:latin typeface="+mj-lt"/>
              </a:defRPr>
            </a:lvl1pPr>
          </a:lstStyle>
          <a:p>
            <a:r>
              <a:rPr lang="es-CL"/>
              <a:t>www.sistemaspublicos.cl</a:t>
            </a:r>
            <a:endParaRPr lang="en-US" dirty="0"/>
          </a:p>
        </p:txBody>
      </p:sp>
      <p:sp>
        <p:nvSpPr>
          <p:cNvPr id="27" name="Rectangle 26"/>
          <p:cNvSpPr/>
          <p:nvPr userDrawn="1"/>
        </p:nvSpPr>
        <p:spPr>
          <a:xfrm>
            <a:off x="11461750" y="6251607"/>
            <a:ext cx="365125" cy="365125"/>
          </a:xfrm>
          <a:prstGeom prst="rect">
            <a:avLst/>
          </a:prstGeom>
          <a:solidFill>
            <a:srgbClr val="C41949"/>
          </a:solidFill>
          <a:ln>
            <a:solidFill>
              <a:srgbClr val="C4194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461750" y="6251606"/>
            <a:ext cx="367748" cy="365125"/>
          </a:xfrm>
        </p:spPr>
        <p:txBody>
          <a:bodyPr/>
          <a:lstStyle>
            <a:lvl1pPr algn="ctr">
              <a:defRPr b="0">
                <a:solidFill>
                  <a:schemeClr val="bg1"/>
                </a:solidFill>
              </a:defRPr>
            </a:lvl1pPr>
          </a:lstStyle>
          <a:p>
            <a:fld id="{5BE3B8B1-D8F9-4D8B-8014-6F7F6A75BF2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9" name="Rectangle 28"/>
          <p:cNvSpPr/>
          <p:nvPr userDrawn="1"/>
        </p:nvSpPr>
        <p:spPr>
          <a:xfrm>
            <a:off x="0" y="-269"/>
            <a:ext cx="12192000" cy="72000"/>
          </a:xfrm>
          <a:prstGeom prst="rect">
            <a:avLst/>
          </a:prstGeom>
          <a:solidFill>
            <a:srgbClr val="C41949"/>
          </a:solidFill>
          <a:ln>
            <a:solidFill>
              <a:srgbClr val="C4194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 userDrawn="1"/>
        </p:nvSpPr>
        <p:spPr>
          <a:xfrm>
            <a:off x="4581706" y="-269"/>
            <a:ext cx="5760000" cy="7200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/>
          <p:cNvSpPr/>
          <p:nvPr userDrawn="1"/>
        </p:nvSpPr>
        <p:spPr>
          <a:xfrm>
            <a:off x="8541706" y="-269"/>
            <a:ext cx="1800000" cy="72000"/>
          </a:xfrm>
          <a:prstGeom prst="rect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/>
          <p:cNvSpPr/>
          <p:nvPr userDrawn="1"/>
        </p:nvSpPr>
        <p:spPr>
          <a:xfrm>
            <a:off x="0" y="6786000"/>
            <a:ext cx="12192000" cy="72000"/>
          </a:xfrm>
          <a:prstGeom prst="rect">
            <a:avLst/>
          </a:prstGeom>
          <a:solidFill>
            <a:srgbClr val="C41949"/>
          </a:solidFill>
          <a:ln>
            <a:solidFill>
              <a:srgbClr val="C4194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/>
          <p:cNvSpPr/>
          <p:nvPr userDrawn="1"/>
        </p:nvSpPr>
        <p:spPr>
          <a:xfrm>
            <a:off x="4581706" y="6786000"/>
            <a:ext cx="5760000" cy="7200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/>
          <p:cNvSpPr/>
          <p:nvPr userDrawn="1"/>
        </p:nvSpPr>
        <p:spPr>
          <a:xfrm>
            <a:off x="8541706" y="6786000"/>
            <a:ext cx="1800000" cy="72000"/>
          </a:xfrm>
          <a:prstGeom prst="rect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Title 1"/>
          <p:cNvSpPr>
            <a:spLocks noGrp="1"/>
          </p:cNvSpPr>
          <p:nvPr>
            <p:ph type="title" hasCustomPrompt="1"/>
          </p:nvPr>
        </p:nvSpPr>
        <p:spPr>
          <a:xfrm>
            <a:off x="410345" y="380337"/>
            <a:ext cx="9793829" cy="389124"/>
          </a:xfrm>
        </p:spPr>
        <p:txBody>
          <a:bodyPr anchor="ctr">
            <a:noAutofit/>
          </a:bodyPr>
          <a:lstStyle>
            <a:lvl1pPr>
              <a:lnSpc>
                <a:spcPct val="150000"/>
              </a:lnSpc>
              <a:defRPr sz="3200" b="0" baseline="0">
                <a:solidFill>
                  <a:srgbClr val="C41949"/>
                </a:solidFill>
                <a:latin typeface="+mn-lt"/>
              </a:defRPr>
            </a:lvl1pPr>
          </a:lstStyle>
          <a:p>
            <a:r>
              <a:rPr lang="es-CL" dirty="0"/>
              <a:t>CLICK PARA EDITAR TÍTULO</a:t>
            </a:r>
            <a:endParaRPr lang="en-US" dirty="0"/>
          </a:p>
        </p:txBody>
      </p:sp>
      <p:sp>
        <p:nvSpPr>
          <p:cNvPr id="36" name="Rectangle 35"/>
          <p:cNvSpPr/>
          <p:nvPr userDrawn="1"/>
        </p:nvSpPr>
        <p:spPr>
          <a:xfrm>
            <a:off x="377371" y="498506"/>
            <a:ext cx="36000" cy="522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7" name="Subtitle 2"/>
          <p:cNvSpPr>
            <a:spLocks noGrp="1"/>
          </p:cNvSpPr>
          <p:nvPr>
            <p:ph type="subTitle" idx="13" hasCustomPrompt="1"/>
          </p:nvPr>
        </p:nvSpPr>
        <p:spPr>
          <a:xfrm>
            <a:off x="424858" y="769461"/>
            <a:ext cx="9779315" cy="225101"/>
          </a:xfrm>
        </p:spPr>
        <p:txBody>
          <a:bodyPr>
            <a:noAutofit/>
          </a:bodyPr>
          <a:lstStyle>
            <a:lvl1pPr marL="0" indent="0" algn="l">
              <a:buNone/>
              <a:defRPr sz="1800" b="0">
                <a:solidFill>
                  <a:schemeClr val="tx2"/>
                </a:solidFill>
                <a:latin typeface="+mn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CL" noProof="0" dirty="0"/>
              <a:t>CLICK PARA EDITAR SUBTÍTULO (OJALA SIEMPRE TENGA)</a:t>
            </a:r>
          </a:p>
        </p:txBody>
      </p:sp>
    </p:spTree>
    <p:extLst>
      <p:ext uri="{BB962C8B-B14F-4D97-AF65-F5344CB8AC3E}">
        <p14:creationId xmlns:p14="http://schemas.microsoft.com/office/powerpoint/2010/main" val="2760243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SARROLLO SIN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" name="Picture 2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341706" y="335305"/>
            <a:ext cx="1551427" cy="680452"/>
          </a:xfrm>
          <a:prstGeom prst="rect">
            <a:avLst/>
          </a:prstGeom>
        </p:spPr>
      </p:pic>
      <p:sp>
        <p:nvSpPr>
          <p:cNvPr id="16" name="Content Placeholder 2"/>
          <p:cNvSpPr>
            <a:spLocks noGrp="1"/>
          </p:cNvSpPr>
          <p:nvPr>
            <p:ph idx="1" hasCustomPrompt="1"/>
          </p:nvPr>
        </p:nvSpPr>
        <p:spPr>
          <a:xfrm>
            <a:off x="279399" y="1346201"/>
            <a:ext cx="11547475" cy="4742598"/>
          </a:xfrm>
        </p:spPr>
        <p:txBody>
          <a:bodyPr>
            <a:normAutofit/>
          </a:bodyPr>
          <a:lstStyle>
            <a:lvl1pPr marL="0" marR="0" indent="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C41949"/>
              </a:buClr>
              <a:buSzTx/>
              <a:buFont typeface="Wingdings" panose="05000000000000000000" pitchFamily="2" charset="2"/>
              <a:buNone/>
              <a:tabLst/>
              <a:defRPr sz="2000" baseline="0">
                <a:solidFill>
                  <a:schemeClr val="tx2"/>
                </a:solidFill>
              </a:defRPr>
            </a:lvl1pPr>
            <a:lvl2pPr marL="685800" indent="-228600" algn="just">
              <a:buClr>
                <a:srgbClr val="C41949"/>
              </a:buClr>
              <a:buFont typeface="Wingdings" panose="05000000000000000000" pitchFamily="2" charset="2"/>
              <a:buChar char="§"/>
              <a:defRPr sz="2000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1143000" indent="-228600" algn="just">
              <a:buClr>
                <a:srgbClr val="C41949"/>
              </a:buClr>
              <a:buFont typeface="Wingdings" panose="05000000000000000000" pitchFamily="2" charset="2"/>
              <a:buChar char="§"/>
              <a:defRPr sz="1800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1600200" indent="-228600" algn="just">
              <a:buClr>
                <a:srgbClr val="C41949"/>
              </a:buClr>
              <a:buFont typeface="Wingdings" panose="05000000000000000000" pitchFamily="2" charset="2"/>
              <a:buChar char="§"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2057400" indent="-228600" algn="just">
              <a:buClr>
                <a:srgbClr val="C41949"/>
              </a:buClr>
              <a:buFont typeface="Wingdings" panose="05000000000000000000" pitchFamily="2" charset="2"/>
              <a:buChar char="§"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marL="0" marR="0" lvl="0" indent="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C41949"/>
              </a:buClr>
              <a:buSzTx/>
              <a:buFont typeface="Wingdings" panose="05000000000000000000" pitchFamily="2" charset="2"/>
              <a:buNone/>
              <a:tabLst/>
              <a:defRPr/>
            </a:pPr>
            <a:r>
              <a:rPr lang="es-CL" dirty="0"/>
              <a:t>Texto sin </a:t>
            </a:r>
            <a:r>
              <a:rPr lang="es-CL" dirty="0" err="1"/>
              <a:t>Bullets</a:t>
            </a:r>
            <a:endParaRPr lang="en-US" dirty="0"/>
          </a:p>
        </p:txBody>
      </p:sp>
      <p:sp>
        <p:nvSpPr>
          <p:cNvPr id="1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878956" y="6304614"/>
            <a:ext cx="2541104" cy="308807"/>
          </a:xfrm>
          <a:prstGeom prst="rect">
            <a:avLst/>
          </a:prstGeom>
        </p:spPr>
        <p:txBody>
          <a:bodyPr/>
          <a:lstStyle>
            <a:lvl1pPr algn="r">
              <a:defRPr sz="1600" b="0">
                <a:solidFill>
                  <a:srgbClr val="C41949"/>
                </a:solidFill>
                <a:latin typeface="+mj-lt"/>
              </a:defRPr>
            </a:lvl1pPr>
          </a:lstStyle>
          <a:p>
            <a:r>
              <a:rPr lang="es-CL"/>
              <a:t>www.sistemaspublicos.cl</a:t>
            </a:r>
            <a:endParaRPr lang="en-US" dirty="0"/>
          </a:p>
        </p:txBody>
      </p:sp>
      <p:sp>
        <p:nvSpPr>
          <p:cNvPr id="18" name="Rectangle 17"/>
          <p:cNvSpPr/>
          <p:nvPr userDrawn="1"/>
        </p:nvSpPr>
        <p:spPr>
          <a:xfrm>
            <a:off x="11461750" y="6251607"/>
            <a:ext cx="365125" cy="365125"/>
          </a:xfrm>
          <a:prstGeom prst="rect">
            <a:avLst/>
          </a:prstGeom>
          <a:solidFill>
            <a:srgbClr val="C41949"/>
          </a:solidFill>
          <a:ln>
            <a:solidFill>
              <a:srgbClr val="C4194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461750" y="6251606"/>
            <a:ext cx="367748" cy="365125"/>
          </a:xfrm>
        </p:spPr>
        <p:txBody>
          <a:bodyPr/>
          <a:lstStyle>
            <a:lvl1pPr algn="ctr">
              <a:defRPr b="0">
                <a:solidFill>
                  <a:schemeClr val="bg1"/>
                </a:solidFill>
              </a:defRPr>
            </a:lvl1pPr>
          </a:lstStyle>
          <a:p>
            <a:fld id="{5BE3B8B1-D8F9-4D8B-8014-6F7F6A75BF2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Rectangle 23"/>
          <p:cNvSpPr/>
          <p:nvPr userDrawn="1"/>
        </p:nvSpPr>
        <p:spPr>
          <a:xfrm>
            <a:off x="0" y="-269"/>
            <a:ext cx="12192000" cy="72000"/>
          </a:xfrm>
          <a:prstGeom prst="rect">
            <a:avLst/>
          </a:prstGeom>
          <a:solidFill>
            <a:srgbClr val="C41949"/>
          </a:solidFill>
          <a:ln>
            <a:solidFill>
              <a:srgbClr val="C4194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/>
          <p:cNvSpPr/>
          <p:nvPr userDrawn="1"/>
        </p:nvSpPr>
        <p:spPr>
          <a:xfrm>
            <a:off x="4581706" y="-269"/>
            <a:ext cx="5760000" cy="7200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 userDrawn="1"/>
        </p:nvSpPr>
        <p:spPr>
          <a:xfrm>
            <a:off x="8541706" y="-269"/>
            <a:ext cx="1800000" cy="72000"/>
          </a:xfrm>
          <a:prstGeom prst="rect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/>
          <p:cNvSpPr/>
          <p:nvPr userDrawn="1"/>
        </p:nvSpPr>
        <p:spPr>
          <a:xfrm>
            <a:off x="0" y="6786000"/>
            <a:ext cx="12192000" cy="72000"/>
          </a:xfrm>
          <a:prstGeom prst="rect">
            <a:avLst/>
          </a:prstGeom>
          <a:solidFill>
            <a:srgbClr val="C41949"/>
          </a:solidFill>
          <a:ln>
            <a:solidFill>
              <a:srgbClr val="C4194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35"/>
          <p:cNvSpPr/>
          <p:nvPr userDrawn="1"/>
        </p:nvSpPr>
        <p:spPr>
          <a:xfrm>
            <a:off x="4581706" y="6786000"/>
            <a:ext cx="5760000" cy="7200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36"/>
          <p:cNvSpPr/>
          <p:nvPr userDrawn="1"/>
        </p:nvSpPr>
        <p:spPr>
          <a:xfrm>
            <a:off x="8541706" y="6786000"/>
            <a:ext cx="1800000" cy="72000"/>
          </a:xfrm>
          <a:prstGeom prst="rect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Title 1"/>
          <p:cNvSpPr>
            <a:spLocks noGrp="1"/>
          </p:cNvSpPr>
          <p:nvPr>
            <p:ph type="title" hasCustomPrompt="1"/>
          </p:nvPr>
        </p:nvSpPr>
        <p:spPr>
          <a:xfrm>
            <a:off x="410345" y="380337"/>
            <a:ext cx="9793829" cy="389124"/>
          </a:xfrm>
        </p:spPr>
        <p:txBody>
          <a:bodyPr anchor="ctr">
            <a:noAutofit/>
          </a:bodyPr>
          <a:lstStyle>
            <a:lvl1pPr>
              <a:lnSpc>
                <a:spcPct val="150000"/>
              </a:lnSpc>
              <a:defRPr sz="3200" b="0" baseline="0">
                <a:solidFill>
                  <a:srgbClr val="C41949"/>
                </a:solidFill>
                <a:latin typeface="+mn-lt"/>
              </a:defRPr>
            </a:lvl1pPr>
          </a:lstStyle>
          <a:p>
            <a:r>
              <a:rPr lang="es-CL" dirty="0"/>
              <a:t>CLICK PARA EDITAR TÍTULO</a:t>
            </a:r>
            <a:endParaRPr lang="en-US" dirty="0"/>
          </a:p>
        </p:txBody>
      </p:sp>
      <p:sp>
        <p:nvSpPr>
          <p:cNvPr id="39" name="Rectangle 38"/>
          <p:cNvSpPr/>
          <p:nvPr userDrawn="1"/>
        </p:nvSpPr>
        <p:spPr>
          <a:xfrm>
            <a:off x="377371" y="498506"/>
            <a:ext cx="36000" cy="522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0" name="Subtitle 2"/>
          <p:cNvSpPr>
            <a:spLocks noGrp="1"/>
          </p:cNvSpPr>
          <p:nvPr>
            <p:ph type="subTitle" idx="13" hasCustomPrompt="1"/>
          </p:nvPr>
        </p:nvSpPr>
        <p:spPr>
          <a:xfrm>
            <a:off x="424858" y="769461"/>
            <a:ext cx="9779315" cy="225101"/>
          </a:xfrm>
        </p:spPr>
        <p:txBody>
          <a:bodyPr>
            <a:noAutofit/>
          </a:bodyPr>
          <a:lstStyle>
            <a:lvl1pPr marL="0" indent="0" algn="l">
              <a:buNone/>
              <a:defRPr sz="1800" b="0">
                <a:solidFill>
                  <a:schemeClr val="tx2"/>
                </a:solidFill>
                <a:latin typeface="+mn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CL" noProof="0" dirty="0"/>
              <a:t>CLICK PARA EDITAR SUBTÍTULO (OJALA SIEMPRE TENGA)</a:t>
            </a:r>
          </a:p>
        </p:txBody>
      </p:sp>
    </p:spTree>
    <p:extLst>
      <p:ext uri="{BB962C8B-B14F-4D97-AF65-F5344CB8AC3E}">
        <p14:creationId xmlns:p14="http://schemas.microsoft.com/office/powerpoint/2010/main" val="29224228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SARROLLO SOLO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Picture 21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341706" y="335305"/>
            <a:ext cx="1551427" cy="680452"/>
          </a:xfrm>
          <a:prstGeom prst="rect">
            <a:avLst/>
          </a:prstGeom>
        </p:spPr>
      </p:pic>
      <p:sp>
        <p:nvSpPr>
          <p:cNvPr id="1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878956" y="6304614"/>
            <a:ext cx="2541104" cy="308807"/>
          </a:xfrm>
          <a:prstGeom prst="rect">
            <a:avLst/>
          </a:prstGeom>
        </p:spPr>
        <p:txBody>
          <a:bodyPr/>
          <a:lstStyle>
            <a:lvl1pPr algn="r">
              <a:defRPr sz="1600" b="0">
                <a:solidFill>
                  <a:srgbClr val="C41949"/>
                </a:solidFill>
                <a:latin typeface="+mj-lt"/>
              </a:defRPr>
            </a:lvl1pPr>
          </a:lstStyle>
          <a:p>
            <a:r>
              <a:rPr lang="es-CL"/>
              <a:t>www.sistemaspublicos.cl</a:t>
            </a:r>
            <a:endParaRPr lang="en-US" dirty="0"/>
          </a:p>
        </p:txBody>
      </p:sp>
      <p:sp>
        <p:nvSpPr>
          <p:cNvPr id="23" name="Rectangle 22"/>
          <p:cNvSpPr/>
          <p:nvPr userDrawn="1"/>
        </p:nvSpPr>
        <p:spPr>
          <a:xfrm>
            <a:off x="11461750" y="6251607"/>
            <a:ext cx="365125" cy="365125"/>
          </a:xfrm>
          <a:prstGeom prst="rect">
            <a:avLst/>
          </a:prstGeom>
          <a:solidFill>
            <a:srgbClr val="C41949"/>
          </a:solidFill>
          <a:ln>
            <a:solidFill>
              <a:srgbClr val="C4194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461750" y="6251606"/>
            <a:ext cx="367748" cy="365125"/>
          </a:xfrm>
        </p:spPr>
        <p:txBody>
          <a:bodyPr/>
          <a:lstStyle>
            <a:lvl1pPr algn="ctr">
              <a:defRPr b="0">
                <a:solidFill>
                  <a:schemeClr val="bg1"/>
                </a:solidFill>
              </a:defRPr>
            </a:lvl1pPr>
          </a:lstStyle>
          <a:p>
            <a:fld id="{5BE3B8B1-D8F9-4D8B-8014-6F7F6A75BF2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8" name="Rectangle 27"/>
          <p:cNvSpPr/>
          <p:nvPr userDrawn="1"/>
        </p:nvSpPr>
        <p:spPr>
          <a:xfrm>
            <a:off x="0" y="-269"/>
            <a:ext cx="12192000" cy="72000"/>
          </a:xfrm>
          <a:prstGeom prst="rect">
            <a:avLst/>
          </a:prstGeom>
          <a:solidFill>
            <a:srgbClr val="C41949"/>
          </a:solidFill>
          <a:ln>
            <a:solidFill>
              <a:srgbClr val="C4194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 userDrawn="1"/>
        </p:nvSpPr>
        <p:spPr>
          <a:xfrm>
            <a:off x="4581706" y="-269"/>
            <a:ext cx="5760000" cy="7200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 userDrawn="1"/>
        </p:nvSpPr>
        <p:spPr>
          <a:xfrm>
            <a:off x="8541706" y="-269"/>
            <a:ext cx="1800000" cy="72000"/>
          </a:xfrm>
          <a:prstGeom prst="rect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/>
          <p:cNvSpPr/>
          <p:nvPr userDrawn="1"/>
        </p:nvSpPr>
        <p:spPr>
          <a:xfrm>
            <a:off x="0" y="6786000"/>
            <a:ext cx="12192000" cy="72000"/>
          </a:xfrm>
          <a:prstGeom prst="rect">
            <a:avLst/>
          </a:prstGeom>
          <a:solidFill>
            <a:srgbClr val="C41949"/>
          </a:solidFill>
          <a:ln>
            <a:solidFill>
              <a:srgbClr val="C4194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/>
          <p:cNvSpPr/>
          <p:nvPr userDrawn="1"/>
        </p:nvSpPr>
        <p:spPr>
          <a:xfrm>
            <a:off x="4581706" y="6786000"/>
            <a:ext cx="5760000" cy="7200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/>
          <p:cNvSpPr/>
          <p:nvPr userDrawn="1"/>
        </p:nvSpPr>
        <p:spPr>
          <a:xfrm>
            <a:off x="8541706" y="6786000"/>
            <a:ext cx="1800000" cy="72000"/>
          </a:xfrm>
          <a:prstGeom prst="rect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Title 1"/>
          <p:cNvSpPr>
            <a:spLocks noGrp="1"/>
          </p:cNvSpPr>
          <p:nvPr>
            <p:ph type="title" hasCustomPrompt="1"/>
          </p:nvPr>
        </p:nvSpPr>
        <p:spPr>
          <a:xfrm>
            <a:off x="410345" y="380337"/>
            <a:ext cx="9793829" cy="389124"/>
          </a:xfrm>
        </p:spPr>
        <p:txBody>
          <a:bodyPr anchor="ctr">
            <a:noAutofit/>
          </a:bodyPr>
          <a:lstStyle>
            <a:lvl1pPr>
              <a:lnSpc>
                <a:spcPct val="150000"/>
              </a:lnSpc>
              <a:defRPr sz="3200" b="0" baseline="0">
                <a:solidFill>
                  <a:srgbClr val="C41949"/>
                </a:solidFill>
                <a:latin typeface="+mn-lt"/>
              </a:defRPr>
            </a:lvl1pPr>
          </a:lstStyle>
          <a:p>
            <a:r>
              <a:rPr lang="es-CL" dirty="0"/>
              <a:t>CLICK PARA EDITAR TÍTULO</a:t>
            </a:r>
            <a:endParaRPr lang="en-US" dirty="0"/>
          </a:p>
        </p:txBody>
      </p:sp>
      <p:sp>
        <p:nvSpPr>
          <p:cNvPr id="35" name="Rectangle 34"/>
          <p:cNvSpPr/>
          <p:nvPr userDrawn="1"/>
        </p:nvSpPr>
        <p:spPr>
          <a:xfrm>
            <a:off x="377371" y="498506"/>
            <a:ext cx="36000" cy="522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6" name="Subtitle 2"/>
          <p:cNvSpPr>
            <a:spLocks noGrp="1"/>
          </p:cNvSpPr>
          <p:nvPr>
            <p:ph type="subTitle" idx="13" hasCustomPrompt="1"/>
          </p:nvPr>
        </p:nvSpPr>
        <p:spPr>
          <a:xfrm>
            <a:off x="424858" y="769461"/>
            <a:ext cx="9779315" cy="225101"/>
          </a:xfrm>
        </p:spPr>
        <p:txBody>
          <a:bodyPr>
            <a:noAutofit/>
          </a:bodyPr>
          <a:lstStyle>
            <a:lvl1pPr marL="0" indent="0" algn="l">
              <a:buNone/>
              <a:defRPr sz="1800" b="0">
                <a:solidFill>
                  <a:schemeClr val="tx2"/>
                </a:solidFill>
                <a:latin typeface="+mn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CL" noProof="0" dirty="0"/>
              <a:t>CLICK PARA EDITAR SUBTÍTULO (OJALA SIEMPRE TENGA)</a:t>
            </a:r>
          </a:p>
        </p:txBody>
      </p:sp>
    </p:spTree>
    <p:extLst>
      <p:ext uri="{BB962C8B-B14F-4D97-AF65-F5344CB8AC3E}">
        <p14:creationId xmlns:p14="http://schemas.microsoft.com/office/powerpoint/2010/main" val="40174983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TEGRANTES EQUIP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Picture 21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341706" y="335305"/>
            <a:ext cx="1551427" cy="680452"/>
          </a:xfrm>
          <a:prstGeom prst="rect">
            <a:avLst/>
          </a:prstGeom>
        </p:spPr>
      </p:pic>
      <p:sp>
        <p:nvSpPr>
          <p:cNvPr id="1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878956" y="6304614"/>
            <a:ext cx="2541104" cy="308807"/>
          </a:xfrm>
          <a:prstGeom prst="rect">
            <a:avLst/>
          </a:prstGeom>
        </p:spPr>
        <p:txBody>
          <a:bodyPr/>
          <a:lstStyle>
            <a:lvl1pPr algn="r">
              <a:defRPr sz="1600" b="0">
                <a:solidFill>
                  <a:srgbClr val="C41949"/>
                </a:solidFill>
                <a:latin typeface="+mj-lt"/>
              </a:defRPr>
            </a:lvl1pPr>
          </a:lstStyle>
          <a:p>
            <a:r>
              <a:rPr lang="es-CL"/>
              <a:t>www.sistemaspublicos.cl</a:t>
            </a:r>
            <a:endParaRPr lang="en-US" dirty="0"/>
          </a:p>
        </p:txBody>
      </p:sp>
      <p:sp>
        <p:nvSpPr>
          <p:cNvPr id="23" name="Rectangle 22"/>
          <p:cNvSpPr/>
          <p:nvPr userDrawn="1"/>
        </p:nvSpPr>
        <p:spPr>
          <a:xfrm>
            <a:off x="11461750" y="6251607"/>
            <a:ext cx="365125" cy="365125"/>
          </a:xfrm>
          <a:prstGeom prst="rect">
            <a:avLst/>
          </a:prstGeom>
          <a:solidFill>
            <a:srgbClr val="C41949"/>
          </a:solidFill>
          <a:ln>
            <a:solidFill>
              <a:srgbClr val="C4194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461750" y="6251606"/>
            <a:ext cx="367748" cy="365125"/>
          </a:xfrm>
        </p:spPr>
        <p:txBody>
          <a:bodyPr/>
          <a:lstStyle>
            <a:lvl1pPr algn="ctr">
              <a:defRPr b="0">
                <a:solidFill>
                  <a:schemeClr val="bg1"/>
                </a:solidFill>
              </a:defRPr>
            </a:lvl1pPr>
          </a:lstStyle>
          <a:p>
            <a:fld id="{5BE3B8B1-D8F9-4D8B-8014-6F7F6A75BF2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8" name="Rectangle 27"/>
          <p:cNvSpPr/>
          <p:nvPr userDrawn="1"/>
        </p:nvSpPr>
        <p:spPr>
          <a:xfrm>
            <a:off x="0" y="-269"/>
            <a:ext cx="12192000" cy="72000"/>
          </a:xfrm>
          <a:prstGeom prst="rect">
            <a:avLst/>
          </a:prstGeom>
          <a:solidFill>
            <a:srgbClr val="C41949"/>
          </a:solidFill>
          <a:ln>
            <a:solidFill>
              <a:srgbClr val="C4194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 userDrawn="1"/>
        </p:nvSpPr>
        <p:spPr>
          <a:xfrm>
            <a:off x="4581706" y="-269"/>
            <a:ext cx="5760000" cy="7200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 userDrawn="1"/>
        </p:nvSpPr>
        <p:spPr>
          <a:xfrm>
            <a:off x="8541706" y="-269"/>
            <a:ext cx="1800000" cy="72000"/>
          </a:xfrm>
          <a:prstGeom prst="rect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/>
          <p:cNvSpPr/>
          <p:nvPr userDrawn="1"/>
        </p:nvSpPr>
        <p:spPr>
          <a:xfrm>
            <a:off x="0" y="6786000"/>
            <a:ext cx="12192000" cy="72000"/>
          </a:xfrm>
          <a:prstGeom prst="rect">
            <a:avLst/>
          </a:prstGeom>
          <a:solidFill>
            <a:srgbClr val="C41949"/>
          </a:solidFill>
          <a:ln>
            <a:solidFill>
              <a:srgbClr val="C4194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/>
          <p:cNvSpPr/>
          <p:nvPr userDrawn="1"/>
        </p:nvSpPr>
        <p:spPr>
          <a:xfrm>
            <a:off x="4581706" y="6786000"/>
            <a:ext cx="5760000" cy="7200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/>
          <p:cNvSpPr/>
          <p:nvPr userDrawn="1"/>
        </p:nvSpPr>
        <p:spPr>
          <a:xfrm>
            <a:off x="8541706" y="6786000"/>
            <a:ext cx="1800000" cy="72000"/>
          </a:xfrm>
          <a:prstGeom prst="rect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Title 1"/>
          <p:cNvSpPr>
            <a:spLocks noGrp="1"/>
          </p:cNvSpPr>
          <p:nvPr>
            <p:ph type="title" hasCustomPrompt="1"/>
          </p:nvPr>
        </p:nvSpPr>
        <p:spPr>
          <a:xfrm>
            <a:off x="410345" y="380337"/>
            <a:ext cx="9793829" cy="389124"/>
          </a:xfrm>
        </p:spPr>
        <p:txBody>
          <a:bodyPr anchor="ctr">
            <a:noAutofit/>
          </a:bodyPr>
          <a:lstStyle>
            <a:lvl1pPr>
              <a:lnSpc>
                <a:spcPct val="150000"/>
              </a:lnSpc>
              <a:defRPr sz="3200" b="0" baseline="0">
                <a:solidFill>
                  <a:srgbClr val="C41949"/>
                </a:solidFill>
                <a:latin typeface="+mn-lt"/>
              </a:defRPr>
            </a:lvl1pPr>
          </a:lstStyle>
          <a:p>
            <a:r>
              <a:rPr lang="es-CL" dirty="0"/>
              <a:t>CLICK PARA EDITAR TÍTULO</a:t>
            </a:r>
            <a:endParaRPr lang="en-US" dirty="0"/>
          </a:p>
        </p:txBody>
      </p:sp>
      <p:sp>
        <p:nvSpPr>
          <p:cNvPr id="35" name="Rectangle 34"/>
          <p:cNvSpPr/>
          <p:nvPr userDrawn="1"/>
        </p:nvSpPr>
        <p:spPr>
          <a:xfrm>
            <a:off x="377371" y="498506"/>
            <a:ext cx="36000" cy="522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6" name="Subtitle 2"/>
          <p:cNvSpPr>
            <a:spLocks noGrp="1"/>
          </p:cNvSpPr>
          <p:nvPr>
            <p:ph type="subTitle" idx="13" hasCustomPrompt="1"/>
          </p:nvPr>
        </p:nvSpPr>
        <p:spPr>
          <a:xfrm>
            <a:off x="424858" y="769461"/>
            <a:ext cx="9779315" cy="225101"/>
          </a:xfrm>
        </p:spPr>
        <p:txBody>
          <a:bodyPr>
            <a:noAutofit/>
          </a:bodyPr>
          <a:lstStyle>
            <a:lvl1pPr marL="0" indent="0" algn="l">
              <a:buNone/>
              <a:defRPr sz="1800" b="0">
                <a:solidFill>
                  <a:schemeClr val="tx2"/>
                </a:solidFill>
                <a:latin typeface="+mn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CL" noProof="0" dirty="0"/>
              <a:t>CLICK PARA EDITAR SUBTÍTULO (OJALA SIEMPRE TENGA)</a:t>
            </a:r>
          </a:p>
        </p:txBody>
      </p:sp>
      <p:sp>
        <p:nvSpPr>
          <p:cNvPr id="15" name="Picture Placeholder 22"/>
          <p:cNvSpPr>
            <a:spLocks noGrp="1" noChangeAspect="1"/>
          </p:cNvSpPr>
          <p:nvPr>
            <p:ph type="pic" sz="quarter" idx="15"/>
          </p:nvPr>
        </p:nvSpPr>
        <p:spPr>
          <a:xfrm>
            <a:off x="1188545" y="1952530"/>
            <a:ext cx="2133600" cy="2133600"/>
          </a:xfrm>
          <a:prstGeom prst="ellipse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600"/>
            </a:lvl1pPr>
          </a:lstStyle>
          <a:p>
            <a:endParaRPr lang="en-US"/>
          </a:p>
        </p:txBody>
      </p:sp>
      <p:sp>
        <p:nvSpPr>
          <p:cNvPr id="16" name="Picture Placeholder 22"/>
          <p:cNvSpPr>
            <a:spLocks noGrp="1" noChangeAspect="1"/>
          </p:cNvSpPr>
          <p:nvPr>
            <p:ph type="pic" sz="quarter" idx="16"/>
          </p:nvPr>
        </p:nvSpPr>
        <p:spPr>
          <a:xfrm>
            <a:off x="3736717" y="1952530"/>
            <a:ext cx="2133600" cy="2133600"/>
          </a:xfrm>
          <a:prstGeom prst="ellipse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600"/>
            </a:lvl1pPr>
          </a:lstStyle>
          <a:p>
            <a:endParaRPr lang="en-US"/>
          </a:p>
        </p:txBody>
      </p:sp>
      <p:sp>
        <p:nvSpPr>
          <p:cNvPr id="17" name="Picture Placeholder 22"/>
          <p:cNvSpPr>
            <a:spLocks noGrp="1" noChangeAspect="1"/>
          </p:cNvSpPr>
          <p:nvPr>
            <p:ph type="pic" sz="quarter" idx="17"/>
          </p:nvPr>
        </p:nvSpPr>
        <p:spPr>
          <a:xfrm>
            <a:off x="6284889" y="1952530"/>
            <a:ext cx="2133600" cy="2133600"/>
          </a:xfrm>
          <a:prstGeom prst="ellipse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600"/>
            </a:lvl1pPr>
          </a:lstStyle>
          <a:p>
            <a:endParaRPr lang="en-US"/>
          </a:p>
        </p:txBody>
      </p:sp>
      <p:sp>
        <p:nvSpPr>
          <p:cNvPr id="19" name="Picture Placeholder 22"/>
          <p:cNvSpPr>
            <a:spLocks noGrp="1" noChangeAspect="1"/>
          </p:cNvSpPr>
          <p:nvPr>
            <p:ph type="pic" sz="quarter" idx="18"/>
          </p:nvPr>
        </p:nvSpPr>
        <p:spPr>
          <a:xfrm>
            <a:off x="8833061" y="1952530"/>
            <a:ext cx="2133600" cy="2133600"/>
          </a:xfrm>
          <a:prstGeom prst="ellipse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600"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11751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SARROLLO CON IMAGEN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Picture 21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341706" y="335305"/>
            <a:ext cx="1551427" cy="680452"/>
          </a:xfrm>
          <a:prstGeom prst="rect">
            <a:avLst/>
          </a:prstGeom>
        </p:spPr>
      </p:pic>
      <p:sp>
        <p:nvSpPr>
          <p:cNvPr id="1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878956" y="6304614"/>
            <a:ext cx="2541104" cy="308807"/>
          </a:xfrm>
          <a:prstGeom prst="rect">
            <a:avLst/>
          </a:prstGeom>
        </p:spPr>
        <p:txBody>
          <a:bodyPr/>
          <a:lstStyle>
            <a:lvl1pPr algn="r">
              <a:defRPr sz="1600" b="0">
                <a:solidFill>
                  <a:srgbClr val="C41949"/>
                </a:solidFill>
                <a:latin typeface="+mj-lt"/>
              </a:defRPr>
            </a:lvl1pPr>
          </a:lstStyle>
          <a:p>
            <a:r>
              <a:rPr lang="es-CL"/>
              <a:t>www.sistemaspublicos.cl</a:t>
            </a:r>
            <a:endParaRPr lang="en-US" dirty="0"/>
          </a:p>
        </p:txBody>
      </p:sp>
      <p:sp>
        <p:nvSpPr>
          <p:cNvPr id="23" name="Rectangle 22"/>
          <p:cNvSpPr/>
          <p:nvPr userDrawn="1"/>
        </p:nvSpPr>
        <p:spPr>
          <a:xfrm>
            <a:off x="11461750" y="6251607"/>
            <a:ext cx="365125" cy="365125"/>
          </a:xfrm>
          <a:prstGeom prst="rect">
            <a:avLst/>
          </a:prstGeom>
          <a:solidFill>
            <a:srgbClr val="C41949"/>
          </a:solidFill>
          <a:ln>
            <a:solidFill>
              <a:srgbClr val="C4194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461750" y="6251606"/>
            <a:ext cx="367748" cy="365125"/>
          </a:xfrm>
        </p:spPr>
        <p:txBody>
          <a:bodyPr/>
          <a:lstStyle>
            <a:lvl1pPr algn="ctr">
              <a:defRPr b="0">
                <a:solidFill>
                  <a:schemeClr val="bg1"/>
                </a:solidFill>
              </a:defRPr>
            </a:lvl1pPr>
          </a:lstStyle>
          <a:p>
            <a:fld id="{5BE3B8B1-D8F9-4D8B-8014-6F7F6A75BF2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8" name="Rectangle 27"/>
          <p:cNvSpPr/>
          <p:nvPr userDrawn="1"/>
        </p:nvSpPr>
        <p:spPr>
          <a:xfrm>
            <a:off x="0" y="-269"/>
            <a:ext cx="12192000" cy="72000"/>
          </a:xfrm>
          <a:prstGeom prst="rect">
            <a:avLst/>
          </a:prstGeom>
          <a:solidFill>
            <a:srgbClr val="C41949"/>
          </a:solidFill>
          <a:ln>
            <a:solidFill>
              <a:srgbClr val="C4194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 userDrawn="1"/>
        </p:nvSpPr>
        <p:spPr>
          <a:xfrm>
            <a:off x="4581706" y="-269"/>
            <a:ext cx="5760000" cy="7200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 userDrawn="1"/>
        </p:nvSpPr>
        <p:spPr>
          <a:xfrm>
            <a:off x="8541706" y="-269"/>
            <a:ext cx="1800000" cy="72000"/>
          </a:xfrm>
          <a:prstGeom prst="rect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/>
          <p:cNvSpPr/>
          <p:nvPr userDrawn="1"/>
        </p:nvSpPr>
        <p:spPr>
          <a:xfrm>
            <a:off x="0" y="6786000"/>
            <a:ext cx="12192000" cy="72000"/>
          </a:xfrm>
          <a:prstGeom prst="rect">
            <a:avLst/>
          </a:prstGeom>
          <a:solidFill>
            <a:srgbClr val="C41949"/>
          </a:solidFill>
          <a:ln>
            <a:solidFill>
              <a:srgbClr val="C4194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/>
          <p:cNvSpPr/>
          <p:nvPr userDrawn="1"/>
        </p:nvSpPr>
        <p:spPr>
          <a:xfrm>
            <a:off x="4581706" y="6786000"/>
            <a:ext cx="5760000" cy="7200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/>
          <p:cNvSpPr/>
          <p:nvPr userDrawn="1"/>
        </p:nvSpPr>
        <p:spPr>
          <a:xfrm>
            <a:off x="8541706" y="6786000"/>
            <a:ext cx="1800000" cy="72000"/>
          </a:xfrm>
          <a:prstGeom prst="rect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Title 1"/>
          <p:cNvSpPr>
            <a:spLocks noGrp="1"/>
          </p:cNvSpPr>
          <p:nvPr>
            <p:ph type="title" hasCustomPrompt="1"/>
          </p:nvPr>
        </p:nvSpPr>
        <p:spPr>
          <a:xfrm>
            <a:off x="410345" y="380337"/>
            <a:ext cx="9793829" cy="389124"/>
          </a:xfrm>
        </p:spPr>
        <p:txBody>
          <a:bodyPr anchor="ctr">
            <a:noAutofit/>
          </a:bodyPr>
          <a:lstStyle>
            <a:lvl1pPr>
              <a:lnSpc>
                <a:spcPct val="150000"/>
              </a:lnSpc>
              <a:defRPr sz="3200" b="0" baseline="0">
                <a:solidFill>
                  <a:srgbClr val="C41949"/>
                </a:solidFill>
                <a:latin typeface="+mn-lt"/>
              </a:defRPr>
            </a:lvl1pPr>
          </a:lstStyle>
          <a:p>
            <a:r>
              <a:rPr lang="es-CL" dirty="0"/>
              <a:t>CLICK PARA EDITAR TÍTULO</a:t>
            </a:r>
            <a:endParaRPr lang="en-US" dirty="0"/>
          </a:p>
        </p:txBody>
      </p:sp>
      <p:sp>
        <p:nvSpPr>
          <p:cNvPr id="35" name="Rectangle 34"/>
          <p:cNvSpPr/>
          <p:nvPr userDrawn="1"/>
        </p:nvSpPr>
        <p:spPr>
          <a:xfrm>
            <a:off x="377371" y="498506"/>
            <a:ext cx="36000" cy="522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6" name="Subtitle 2"/>
          <p:cNvSpPr>
            <a:spLocks noGrp="1"/>
          </p:cNvSpPr>
          <p:nvPr>
            <p:ph type="subTitle" idx="13" hasCustomPrompt="1"/>
          </p:nvPr>
        </p:nvSpPr>
        <p:spPr>
          <a:xfrm>
            <a:off x="424858" y="769461"/>
            <a:ext cx="9779315" cy="225101"/>
          </a:xfrm>
        </p:spPr>
        <p:txBody>
          <a:bodyPr>
            <a:noAutofit/>
          </a:bodyPr>
          <a:lstStyle>
            <a:lvl1pPr marL="0" indent="0" algn="l">
              <a:buNone/>
              <a:defRPr sz="1800" b="0">
                <a:solidFill>
                  <a:schemeClr val="tx2"/>
                </a:solidFill>
                <a:latin typeface="+mn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CL" noProof="0" dirty="0"/>
              <a:t>CLICK PARA EDITAR SUBTÍTULO (OJALA SIEMPRE TENGA)</a:t>
            </a:r>
          </a:p>
        </p:txBody>
      </p:sp>
      <p:sp>
        <p:nvSpPr>
          <p:cNvPr id="21" name="Picture Placeholder 6"/>
          <p:cNvSpPr>
            <a:spLocks noGrp="1" noChangeAspect="1"/>
          </p:cNvSpPr>
          <p:nvPr>
            <p:ph type="pic" sz="quarter" idx="10"/>
          </p:nvPr>
        </p:nvSpPr>
        <p:spPr>
          <a:xfrm>
            <a:off x="-1" y="1951442"/>
            <a:ext cx="6095507" cy="3493295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50233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E3B8B1-D8F9-4D8B-8014-6F7F6A75BF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19351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0" r:id="rId3"/>
    <p:sldLayoutId id="2147483651" r:id="rId4"/>
    <p:sldLayoutId id="2147483652" r:id="rId5"/>
    <p:sldLayoutId id="2147483656" r:id="rId6"/>
    <p:sldLayoutId id="2147483654" r:id="rId7"/>
    <p:sldLayoutId id="2147483657" r:id="rId8"/>
    <p:sldLayoutId id="2147483658" r:id="rId9"/>
    <p:sldLayoutId id="2147483659" r:id="rId10"/>
    <p:sldLayoutId id="2147483655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79443" y="2378767"/>
            <a:ext cx="10591642" cy="1208088"/>
          </a:xfrm>
        </p:spPr>
        <p:txBody>
          <a:bodyPr/>
          <a:lstStyle/>
          <a:p>
            <a:r>
              <a:rPr lang="es-CL" sz="3200" dirty="0"/>
              <a:t>CAMBIANDO PARADIGMAS EN POLÍTICA PÚBLICA: PRINCIPIOS Y DIMENSIONES PARA UN  DE PROTECCIÓN DE INFANCIA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79443" y="3756568"/>
            <a:ext cx="10591642" cy="417868"/>
          </a:xfrm>
        </p:spPr>
        <p:txBody>
          <a:bodyPr/>
          <a:lstStyle/>
          <a:p>
            <a:pPr algn="r"/>
            <a:r>
              <a:rPr lang="es-CL" sz="1800" b="1" dirty="0"/>
              <a:t>PROYECTO FONDEF NID17I10033</a:t>
            </a:r>
          </a:p>
          <a:p>
            <a:pPr algn="r"/>
            <a:r>
              <a:rPr lang="es-CL" sz="1800" dirty="0"/>
              <a:t>PROTOTIPO DE ALERTA TEMPRANA PARA SISTEMAS Y PROGRAMAS DE PROTECCIÓN A LA INFANCIA DESDE UN ENFPQUE DE DERECHOS 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idx="10"/>
          </p:nvPr>
        </p:nvSpPr>
        <p:spPr/>
        <p:txBody>
          <a:bodyPr/>
          <a:lstStyle/>
          <a:p>
            <a:r>
              <a:rPr lang="es-CL" dirty="0"/>
              <a:t>14/08/2018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s-CL" dirty="0"/>
              <a:t>Javier Fuenzalida</a:t>
            </a:r>
          </a:p>
        </p:txBody>
      </p:sp>
      <p:pic>
        <p:nvPicPr>
          <p:cNvPr id="7" name="Imagen 3">
            <a:extLst>
              <a:ext uri="{FF2B5EF4-FFF2-40B4-BE49-F238E27FC236}">
                <a16:creationId xmlns:a16="http://schemas.microsoft.com/office/drawing/2014/main" id="{E0B36CCF-33D0-49D8-A782-6F1C674006E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1729" y="415571"/>
            <a:ext cx="2546409" cy="10970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93853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" dirty="0"/>
              <a:t>El abordaje de asuntos públicos, desde la disciplina de la gestión y las políticas públicas, ha pasado por diversos paradigmas burocráticos</a:t>
            </a:r>
          </a:p>
          <a:p>
            <a:endParaRPr lang="es-ES" dirty="0"/>
          </a:p>
          <a:p>
            <a:endParaRPr lang="es-E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3B8B1-D8F9-4D8B-8014-6F7F6A75BF2A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¿Por </a:t>
            </a:r>
            <a:r>
              <a:rPr lang="en-US" dirty="0" err="1"/>
              <a:t>qué</a:t>
            </a:r>
            <a:r>
              <a:rPr lang="en-US" dirty="0"/>
              <a:t> Sistema?</a:t>
            </a:r>
          </a:p>
        </p:txBody>
      </p:sp>
      <p:sp>
        <p:nvSpPr>
          <p:cNvPr id="6" name="Subtitle 5"/>
          <p:cNvSpPr>
            <a:spLocks noGrp="1"/>
          </p:cNvSpPr>
          <p:nvPr>
            <p:ph type="subTitle" idx="13"/>
          </p:nvPr>
        </p:nvSpPr>
        <p:spPr/>
        <p:txBody>
          <a:bodyPr/>
          <a:lstStyle/>
          <a:p>
            <a:r>
              <a:rPr lang="en-US" dirty="0"/>
              <a:t>El </a:t>
            </a:r>
            <a:r>
              <a:rPr lang="en-US" dirty="0" err="1"/>
              <a:t>nombre</a:t>
            </a:r>
            <a:r>
              <a:rPr lang="en-US" dirty="0"/>
              <a:t> no </a:t>
            </a:r>
            <a:r>
              <a:rPr lang="en-US" dirty="0" err="1"/>
              <a:t>es</a:t>
            </a:r>
            <a:r>
              <a:rPr lang="en-US" dirty="0"/>
              <a:t> </a:t>
            </a:r>
            <a:r>
              <a:rPr lang="en-US" dirty="0" err="1"/>
              <a:t>fortuito</a:t>
            </a:r>
            <a:endParaRPr lang="en-US" dirty="0"/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83E7B95C-FDF3-4E62-9AE8-047839BD9803}"/>
              </a:ext>
            </a:extLst>
          </p:cNvPr>
          <p:cNvGrpSpPr/>
          <p:nvPr/>
        </p:nvGrpSpPr>
        <p:grpSpPr>
          <a:xfrm>
            <a:off x="1682442" y="2504591"/>
            <a:ext cx="8827115" cy="2439324"/>
            <a:chOff x="101832" y="1844824"/>
            <a:chExt cx="8827115" cy="2439324"/>
          </a:xfrm>
        </p:grpSpPr>
        <p:grpSp>
          <p:nvGrpSpPr>
            <p:cNvPr id="19" name="Group 18">
              <a:extLst>
                <a:ext uri="{FF2B5EF4-FFF2-40B4-BE49-F238E27FC236}">
                  <a16:creationId xmlns:a16="http://schemas.microsoft.com/office/drawing/2014/main" id="{39CFB3B3-3875-4D06-9C9D-86081D0C26FF}"/>
                </a:ext>
              </a:extLst>
            </p:cNvPr>
            <p:cNvGrpSpPr/>
            <p:nvPr/>
          </p:nvGrpSpPr>
          <p:grpSpPr>
            <a:xfrm>
              <a:off x="101832" y="1844824"/>
              <a:ext cx="8790648" cy="2439324"/>
              <a:chOff x="224663" y="3982139"/>
              <a:chExt cx="8790648" cy="2439324"/>
            </a:xfrm>
          </p:grpSpPr>
          <p:grpSp>
            <p:nvGrpSpPr>
              <p:cNvPr id="25" name="Group 24">
                <a:extLst>
                  <a:ext uri="{FF2B5EF4-FFF2-40B4-BE49-F238E27FC236}">
                    <a16:creationId xmlns:a16="http://schemas.microsoft.com/office/drawing/2014/main" id="{8FDF7E1E-E0A6-4F14-8272-2D484B9231DE}"/>
                  </a:ext>
                </a:extLst>
              </p:cNvPr>
              <p:cNvGrpSpPr/>
              <p:nvPr/>
            </p:nvGrpSpPr>
            <p:grpSpPr>
              <a:xfrm>
                <a:off x="446359" y="4257500"/>
                <a:ext cx="8568952" cy="313931"/>
                <a:chOff x="785322" y="5015550"/>
                <a:chExt cx="8114028" cy="313931"/>
              </a:xfrm>
            </p:grpSpPr>
            <p:cxnSp>
              <p:nvCxnSpPr>
                <p:cNvPr id="30" name="Straight Arrow Connector 29">
                  <a:extLst>
                    <a:ext uri="{FF2B5EF4-FFF2-40B4-BE49-F238E27FC236}">
                      <a16:creationId xmlns:a16="http://schemas.microsoft.com/office/drawing/2014/main" id="{7E54DE35-0B74-4C21-A338-CF084AC738F6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785322" y="5142733"/>
                  <a:ext cx="8114028" cy="19650"/>
                </a:xfrm>
                <a:prstGeom prst="straightConnector1">
                  <a:avLst/>
                </a:prstGeom>
                <a:ln w="57150">
                  <a:solidFill>
                    <a:srgbClr val="002060"/>
                  </a:solidFill>
                  <a:headEnd type="triangle"/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1" name="Straight Connector 30">
                  <a:extLst>
                    <a:ext uri="{FF2B5EF4-FFF2-40B4-BE49-F238E27FC236}">
                      <a16:creationId xmlns:a16="http://schemas.microsoft.com/office/drawing/2014/main" id="{096E8C0E-212E-44D7-A0DE-568B0F16989B}"/>
                    </a:ext>
                  </a:extLst>
                </p:cNvPr>
                <p:cNvCxnSpPr/>
                <p:nvPr/>
              </p:nvCxnSpPr>
              <p:spPr>
                <a:xfrm>
                  <a:off x="1419366" y="5015551"/>
                  <a:ext cx="0" cy="313899"/>
                </a:xfrm>
                <a:prstGeom prst="line">
                  <a:avLst/>
                </a:prstGeom>
                <a:ln w="38100">
                  <a:solidFill>
                    <a:srgbClr val="00206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2" name="Straight Connector 31">
                  <a:extLst>
                    <a:ext uri="{FF2B5EF4-FFF2-40B4-BE49-F238E27FC236}">
                      <a16:creationId xmlns:a16="http://schemas.microsoft.com/office/drawing/2014/main" id="{B81E576A-2C3A-4159-BEBD-703A596CD963}"/>
                    </a:ext>
                  </a:extLst>
                </p:cNvPr>
                <p:cNvCxnSpPr/>
                <p:nvPr/>
              </p:nvCxnSpPr>
              <p:spPr>
                <a:xfrm>
                  <a:off x="5670824" y="5015582"/>
                  <a:ext cx="0" cy="313899"/>
                </a:xfrm>
                <a:prstGeom prst="line">
                  <a:avLst/>
                </a:prstGeom>
                <a:ln w="38100">
                  <a:solidFill>
                    <a:srgbClr val="00206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3" name="Straight Connector 32">
                  <a:extLst>
                    <a:ext uri="{FF2B5EF4-FFF2-40B4-BE49-F238E27FC236}">
                      <a16:creationId xmlns:a16="http://schemas.microsoft.com/office/drawing/2014/main" id="{2E1C4966-C8D1-43D8-A5C4-7BD50E544556}"/>
                    </a:ext>
                  </a:extLst>
                </p:cNvPr>
                <p:cNvCxnSpPr/>
                <p:nvPr/>
              </p:nvCxnSpPr>
              <p:spPr>
                <a:xfrm>
                  <a:off x="8362545" y="5015550"/>
                  <a:ext cx="0" cy="313899"/>
                </a:xfrm>
                <a:prstGeom prst="line">
                  <a:avLst/>
                </a:prstGeom>
                <a:ln w="38100">
                  <a:solidFill>
                    <a:srgbClr val="00206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26" name="Rectangle 25">
                <a:extLst>
                  <a:ext uri="{FF2B5EF4-FFF2-40B4-BE49-F238E27FC236}">
                    <a16:creationId xmlns:a16="http://schemas.microsoft.com/office/drawing/2014/main" id="{1D97248F-07EE-4760-8F8E-1560D9AC70C1}"/>
                  </a:ext>
                </a:extLst>
              </p:cNvPr>
              <p:cNvSpPr/>
              <p:nvPr/>
            </p:nvSpPr>
            <p:spPr>
              <a:xfrm>
                <a:off x="224663" y="4404333"/>
                <a:ext cx="1765512" cy="2017130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400" b="1" dirty="0" err="1">
                    <a:solidFill>
                      <a:srgbClr val="C00000"/>
                    </a:solidFill>
                    <a:latin typeface="Cambria" panose="02040503050406030204" pitchFamily="18" charset="0"/>
                  </a:rPr>
                  <a:t>Modelo</a:t>
                </a:r>
                <a:r>
                  <a:rPr lang="en-US" sz="1400" b="1" dirty="0">
                    <a:solidFill>
                      <a:srgbClr val="C00000"/>
                    </a:solidFill>
                    <a:latin typeface="Cambria" panose="02040503050406030204" pitchFamily="18" charset="0"/>
                  </a:rPr>
                  <a:t> </a:t>
                </a:r>
                <a:r>
                  <a:rPr lang="en-US" sz="1400" b="1" dirty="0" err="1">
                    <a:solidFill>
                      <a:srgbClr val="C00000"/>
                    </a:solidFill>
                    <a:latin typeface="Cambria" panose="02040503050406030204" pitchFamily="18" charset="0"/>
                  </a:rPr>
                  <a:t>burocrático</a:t>
                </a:r>
                <a:r>
                  <a:rPr lang="en-US" sz="1400" b="1" dirty="0">
                    <a:solidFill>
                      <a:srgbClr val="C00000"/>
                    </a:solidFill>
                    <a:latin typeface="Cambria" panose="02040503050406030204" pitchFamily="18" charset="0"/>
                  </a:rPr>
                  <a:t> </a:t>
                </a:r>
                <a:r>
                  <a:rPr lang="en-US" sz="1400" b="1" dirty="0" err="1">
                    <a:solidFill>
                      <a:srgbClr val="C00000"/>
                    </a:solidFill>
                    <a:latin typeface="Cambria" panose="02040503050406030204" pitchFamily="18" charset="0"/>
                  </a:rPr>
                  <a:t>tradicional</a:t>
                </a:r>
                <a:r>
                  <a:rPr lang="en-US" sz="1400" b="1" dirty="0">
                    <a:solidFill>
                      <a:srgbClr val="C00000"/>
                    </a:solidFill>
                    <a:latin typeface="Cambria" panose="02040503050406030204" pitchFamily="18" charset="0"/>
                  </a:rPr>
                  <a:t> </a:t>
                </a:r>
              </a:p>
              <a:p>
                <a:pPr algn="ctr"/>
                <a:r>
                  <a:rPr lang="en-US" sz="1400" dirty="0">
                    <a:solidFill>
                      <a:srgbClr val="C00000"/>
                    </a:solidFill>
                    <a:latin typeface="Cambria" panose="02040503050406030204" pitchFamily="18" charset="0"/>
                  </a:rPr>
                  <a:t>(Weber, 1922; Taylor, 1912; Gulick, 1937)</a:t>
                </a:r>
              </a:p>
            </p:txBody>
          </p:sp>
          <p:sp>
            <p:nvSpPr>
              <p:cNvPr id="27" name="Rectangle 26">
                <a:extLst>
                  <a:ext uri="{FF2B5EF4-FFF2-40B4-BE49-F238E27FC236}">
                    <a16:creationId xmlns:a16="http://schemas.microsoft.com/office/drawing/2014/main" id="{5C8BB088-C2C0-4565-9E1A-15190B707D02}"/>
                  </a:ext>
                </a:extLst>
              </p:cNvPr>
              <p:cNvSpPr/>
              <p:nvPr/>
            </p:nvSpPr>
            <p:spPr>
              <a:xfrm>
                <a:off x="1920570" y="4020072"/>
                <a:ext cx="1582646" cy="197451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400" b="1" dirty="0">
                    <a:solidFill>
                      <a:srgbClr val="C00000"/>
                    </a:solidFill>
                    <a:latin typeface="Cambria" panose="02040503050406030204" pitchFamily="18" charset="0"/>
                  </a:rPr>
                  <a:t>Estado Neo-</a:t>
                </a:r>
                <a:r>
                  <a:rPr lang="en-US" sz="1400" b="1" dirty="0" err="1">
                    <a:solidFill>
                      <a:srgbClr val="C00000"/>
                    </a:solidFill>
                    <a:latin typeface="Cambria" panose="02040503050406030204" pitchFamily="18" charset="0"/>
                  </a:rPr>
                  <a:t>Weberiano</a:t>
                </a:r>
                <a:endParaRPr lang="en-US" sz="1400" b="1" dirty="0">
                  <a:solidFill>
                    <a:srgbClr val="C00000"/>
                  </a:solidFill>
                  <a:latin typeface="Cambria" panose="02040503050406030204" pitchFamily="18" charset="0"/>
                </a:endParaRPr>
              </a:p>
            </p:txBody>
          </p:sp>
          <p:sp>
            <p:nvSpPr>
              <p:cNvPr id="28" name="Rectangle 27">
                <a:extLst>
                  <a:ext uri="{FF2B5EF4-FFF2-40B4-BE49-F238E27FC236}">
                    <a16:creationId xmlns:a16="http://schemas.microsoft.com/office/drawing/2014/main" id="{8AFBCFA1-66F5-4CA1-8965-11E568961718}"/>
                  </a:ext>
                </a:extLst>
              </p:cNvPr>
              <p:cNvSpPr/>
              <p:nvPr/>
            </p:nvSpPr>
            <p:spPr>
              <a:xfrm>
                <a:off x="4729067" y="4232480"/>
                <a:ext cx="1753413" cy="197451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400" b="1" dirty="0">
                    <a:solidFill>
                      <a:srgbClr val="C00000"/>
                    </a:solidFill>
                    <a:latin typeface="Cambria" panose="02040503050406030204" pitchFamily="18" charset="0"/>
                  </a:rPr>
                  <a:t>New Public Management</a:t>
                </a:r>
              </a:p>
              <a:p>
                <a:pPr algn="ctr"/>
                <a:r>
                  <a:rPr lang="en-US" sz="1400" dirty="0">
                    <a:solidFill>
                      <a:srgbClr val="C00000"/>
                    </a:solidFill>
                    <a:latin typeface="Cambria" panose="02040503050406030204" pitchFamily="18" charset="0"/>
                  </a:rPr>
                  <a:t>(Hood, 1991)</a:t>
                </a:r>
              </a:p>
            </p:txBody>
          </p:sp>
          <p:sp>
            <p:nvSpPr>
              <p:cNvPr id="29" name="Rectangle 28">
                <a:extLst>
                  <a:ext uri="{FF2B5EF4-FFF2-40B4-BE49-F238E27FC236}">
                    <a16:creationId xmlns:a16="http://schemas.microsoft.com/office/drawing/2014/main" id="{1FBD7D1D-3E9A-4A94-B37D-E6B6EB9EBD63}"/>
                  </a:ext>
                </a:extLst>
              </p:cNvPr>
              <p:cNvSpPr/>
              <p:nvPr/>
            </p:nvSpPr>
            <p:spPr>
              <a:xfrm>
                <a:off x="6494330" y="3982139"/>
                <a:ext cx="1174792" cy="197451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n-US" sz="1400" b="1" dirty="0" err="1">
                    <a:solidFill>
                      <a:srgbClr val="C00000"/>
                    </a:solidFill>
                    <a:latin typeface="Cambria" panose="02040503050406030204" pitchFamily="18" charset="0"/>
                  </a:rPr>
                  <a:t>Gobernanza</a:t>
                </a:r>
                <a:endParaRPr lang="en-US" sz="1400" b="1" dirty="0">
                  <a:solidFill>
                    <a:srgbClr val="C00000"/>
                  </a:solidFill>
                  <a:latin typeface="Cambria" panose="02040503050406030204" pitchFamily="18" charset="0"/>
                </a:endParaRPr>
              </a:p>
            </p:txBody>
          </p:sp>
        </p:grp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ED5610E0-BB63-4A6B-AFAA-56EFB7EB5728}"/>
                </a:ext>
              </a:extLst>
            </p:cNvPr>
            <p:cNvSpPr/>
            <p:nvPr/>
          </p:nvSpPr>
          <p:spPr>
            <a:xfrm>
              <a:off x="3264620" y="2247368"/>
              <a:ext cx="1466476" cy="1974513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b="1" dirty="0">
                  <a:solidFill>
                    <a:srgbClr val="C00000"/>
                  </a:solidFill>
                  <a:latin typeface="Cambria" panose="02040503050406030204" pitchFamily="18" charset="0"/>
                </a:rPr>
                <a:t>Nueva </a:t>
              </a:r>
              <a:r>
                <a:rPr lang="en-US" sz="1400" b="1" dirty="0" err="1">
                  <a:solidFill>
                    <a:srgbClr val="C00000"/>
                  </a:solidFill>
                  <a:latin typeface="Cambria" panose="02040503050406030204" pitchFamily="18" charset="0"/>
                </a:rPr>
                <a:t>Administración</a:t>
              </a:r>
              <a:r>
                <a:rPr lang="en-US" sz="1400" b="1" dirty="0">
                  <a:solidFill>
                    <a:srgbClr val="C00000"/>
                  </a:solidFill>
                  <a:latin typeface="Cambria" panose="02040503050406030204" pitchFamily="18" charset="0"/>
                </a:rPr>
                <a:t> </a:t>
              </a:r>
              <a:r>
                <a:rPr lang="en-US" sz="1400" b="1" dirty="0" err="1">
                  <a:solidFill>
                    <a:srgbClr val="C00000"/>
                  </a:solidFill>
                  <a:latin typeface="Cambria" panose="02040503050406030204" pitchFamily="18" charset="0"/>
                </a:rPr>
                <a:t>Pública</a:t>
              </a:r>
              <a:endParaRPr lang="en-US" sz="1400" b="1" dirty="0">
                <a:solidFill>
                  <a:srgbClr val="C00000"/>
                </a:solidFill>
                <a:latin typeface="Cambria" panose="02040503050406030204" pitchFamily="18" charset="0"/>
              </a:endParaRPr>
            </a:p>
            <a:p>
              <a:pPr algn="ctr"/>
              <a:r>
                <a:rPr lang="en-US" sz="1400" dirty="0">
                  <a:solidFill>
                    <a:srgbClr val="C00000"/>
                  </a:solidFill>
                  <a:latin typeface="Cambria" panose="02040503050406030204" pitchFamily="18" charset="0"/>
                </a:rPr>
                <a:t>(Frederickson, 1971)</a:t>
              </a:r>
            </a:p>
          </p:txBody>
        </p:sp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A3D61EF7-E288-475C-AC2F-53204F39B559}"/>
                </a:ext>
              </a:extLst>
            </p:cNvPr>
            <p:cNvSpPr/>
            <p:nvPr/>
          </p:nvSpPr>
          <p:spPr>
            <a:xfrm>
              <a:off x="7722210" y="2305889"/>
              <a:ext cx="1206737" cy="1974513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1400" b="1" dirty="0">
                  <a:solidFill>
                    <a:srgbClr val="C00000"/>
                  </a:solidFill>
                  <a:latin typeface="Cambria" panose="02040503050406030204" pitchFamily="18" charset="0"/>
                </a:rPr>
                <a:t>New Public Service</a:t>
              </a:r>
            </a:p>
            <a:p>
              <a:r>
                <a:rPr lang="en-US" sz="1400" dirty="0">
                  <a:solidFill>
                    <a:srgbClr val="C00000"/>
                  </a:solidFill>
                  <a:latin typeface="Cambria" panose="02040503050406030204" pitchFamily="18" charset="0"/>
                </a:rPr>
                <a:t>(</a:t>
              </a:r>
              <a:r>
                <a:rPr lang="en-US" sz="1400" dirty="0" err="1">
                  <a:solidFill>
                    <a:srgbClr val="C00000"/>
                  </a:solidFill>
                  <a:latin typeface="Cambria" panose="02040503050406030204" pitchFamily="18" charset="0"/>
                </a:rPr>
                <a:t>Denhart</a:t>
              </a:r>
              <a:r>
                <a:rPr lang="en-US" sz="1400" dirty="0">
                  <a:solidFill>
                    <a:srgbClr val="C00000"/>
                  </a:solidFill>
                  <a:latin typeface="Cambria" panose="02040503050406030204" pitchFamily="18" charset="0"/>
                </a:rPr>
                <a:t> &amp; </a:t>
              </a:r>
              <a:r>
                <a:rPr lang="en-US" sz="1400" dirty="0" err="1">
                  <a:solidFill>
                    <a:srgbClr val="C00000"/>
                  </a:solidFill>
                  <a:latin typeface="Cambria" panose="02040503050406030204" pitchFamily="18" charset="0"/>
                </a:rPr>
                <a:t>Denhart</a:t>
              </a:r>
              <a:r>
                <a:rPr lang="en-US" sz="1400" dirty="0">
                  <a:solidFill>
                    <a:srgbClr val="C00000"/>
                  </a:solidFill>
                  <a:latin typeface="Cambria" panose="02040503050406030204" pitchFamily="18" charset="0"/>
                </a:rPr>
                <a:t>, 2001)</a:t>
              </a:r>
            </a:p>
          </p:txBody>
        </p: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C20C98B4-7F26-4448-9DA6-A5B616A5C17A}"/>
                </a:ext>
              </a:extLst>
            </p:cNvPr>
            <p:cNvCxnSpPr/>
            <p:nvPr/>
          </p:nvCxnSpPr>
          <p:spPr>
            <a:xfrm>
              <a:off x="6945658" y="2112012"/>
              <a:ext cx="0" cy="313899"/>
            </a:xfrm>
            <a:prstGeom prst="line">
              <a:avLst/>
            </a:prstGeom>
            <a:ln w="38100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B476A615-FEF5-49DA-851B-3DC8E4A2ABC2}"/>
                </a:ext>
              </a:extLst>
            </p:cNvPr>
            <p:cNvCxnSpPr/>
            <p:nvPr/>
          </p:nvCxnSpPr>
          <p:spPr>
            <a:xfrm>
              <a:off x="3997858" y="2133095"/>
              <a:ext cx="0" cy="313899"/>
            </a:xfrm>
            <a:prstGeom prst="line">
              <a:avLst/>
            </a:prstGeom>
            <a:ln w="38100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D397A9B0-8AF4-482B-A7F2-4CF336B84CBB}"/>
                </a:ext>
              </a:extLst>
            </p:cNvPr>
            <p:cNvCxnSpPr/>
            <p:nvPr/>
          </p:nvCxnSpPr>
          <p:spPr>
            <a:xfrm>
              <a:off x="2589062" y="2120185"/>
              <a:ext cx="0" cy="313899"/>
            </a:xfrm>
            <a:prstGeom prst="line">
              <a:avLst/>
            </a:prstGeom>
            <a:ln w="38100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07786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" i="1" dirty="0" err="1"/>
              <a:t>Wicked</a:t>
            </a:r>
            <a:r>
              <a:rPr lang="es-ES" i="1" dirty="0"/>
              <a:t> </a:t>
            </a:r>
            <a:r>
              <a:rPr lang="es-ES" i="1" dirty="0" err="1"/>
              <a:t>problems</a:t>
            </a:r>
            <a:r>
              <a:rPr lang="es-ES" dirty="0"/>
              <a:t>. Los problemas hoy no pueden entenderse en forma aislada. En general se abordan bajo enfoque transaccional</a:t>
            </a:r>
          </a:p>
          <a:p>
            <a:pPr lvl="1"/>
            <a:r>
              <a:rPr lang="es-ES" dirty="0"/>
              <a:t>Múltiples </a:t>
            </a:r>
            <a:r>
              <a:rPr lang="es-ES" i="1" dirty="0" err="1"/>
              <a:t>stakeholders</a:t>
            </a:r>
            <a:endParaRPr lang="es-ES" i="1" dirty="0"/>
          </a:p>
          <a:p>
            <a:pPr lvl="1"/>
            <a:r>
              <a:rPr lang="es-ES" dirty="0"/>
              <a:t>No es posible la comprensión completa del problema (no hay soluciones definitivas)</a:t>
            </a:r>
          </a:p>
          <a:p>
            <a:pPr lvl="1"/>
            <a:r>
              <a:rPr lang="es-ES" dirty="0"/>
              <a:t>No existen soluciones óptimas</a:t>
            </a:r>
          </a:p>
          <a:p>
            <a:pPr lvl="1"/>
            <a:r>
              <a:rPr lang="es-ES" dirty="0"/>
              <a:t>Soluciones intersticiales entre restricciones legales, costumbre, convenciones y simbolismos</a:t>
            </a:r>
          </a:p>
          <a:p>
            <a:pPr lvl="1"/>
            <a:r>
              <a:rPr lang="es-ES" dirty="0"/>
              <a:t>Problemas son imposibles de ser observados directamente, por lo tanto son impredecibles</a:t>
            </a:r>
          </a:p>
          <a:p>
            <a:pPr lvl="1"/>
            <a:r>
              <a:rPr lang="es-ES" dirty="0"/>
              <a:t>Difícil determinar la eficacia de una solución pública frente a problemas complejos</a:t>
            </a:r>
          </a:p>
          <a:p>
            <a:pPr marL="457200" lvl="1" indent="0">
              <a:buNone/>
            </a:pPr>
            <a:endParaRPr lang="es-ES" dirty="0"/>
          </a:p>
          <a:p>
            <a:pPr marL="228600" lvl="1">
              <a:spcBef>
                <a:spcPts val="1000"/>
              </a:spcBef>
            </a:pPr>
            <a:r>
              <a:rPr lang="es-ES" b="1" dirty="0"/>
              <a:t>Enfoque de sistemas </a:t>
            </a:r>
            <a:r>
              <a:rPr lang="es-ES" dirty="0"/>
              <a:t>para el abordaje de </a:t>
            </a:r>
            <a:r>
              <a:rPr lang="es-ES" i="1" dirty="0" err="1"/>
              <a:t>wicked</a:t>
            </a:r>
            <a:r>
              <a:rPr lang="es-ES" i="1" dirty="0"/>
              <a:t> </a:t>
            </a:r>
            <a:r>
              <a:rPr lang="es-ES" i="1" dirty="0" err="1"/>
              <a:t>problems</a:t>
            </a:r>
            <a:r>
              <a:rPr lang="es-ES" i="1" dirty="0"/>
              <a:t> </a:t>
            </a:r>
            <a:r>
              <a:rPr lang="es-ES" dirty="0"/>
              <a:t>(Cook &amp; </a:t>
            </a:r>
            <a:r>
              <a:rPr lang="es-ES" dirty="0" err="1"/>
              <a:t>Tõnurist</a:t>
            </a:r>
            <a:r>
              <a:rPr lang="es-ES" dirty="0"/>
              <a:t>, 2016; Buchanan, 1992; Levin, </a:t>
            </a:r>
            <a:r>
              <a:rPr lang="es-ES" dirty="0" err="1"/>
              <a:t>Cashore</a:t>
            </a:r>
            <a:r>
              <a:rPr lang="es-ES" dirty="0"/>
              <a:t>, et al., 2012; Ling, 2002)</a:t>
            </a:r>
          </a:p>
          <a:p>
            <a:pPr marL="457200" lvl="1" indent="0">
              <a:buNone/>
            </a:pPr>
            <a:endParaRPr lang="es-ES" dirty="0"/>
          </a:p>
          <a:p>
            <a:endParaRPr lang="es-ES" dirty="0"/>
          </a:p>
          <a:p>
            <a:endParaRPr lang="es-E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3B8B1-D8F9-4D8B-8014-6F7F6A75BF2A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¿Por </a:t>
            </a:r>
            <a:r>
              <a:rPr lang="en-US" dirty="0" err="1"/>
              <a:t>qué</a:t>
            </a:r>
            <a:r>
              <a:rPr lang="en-US" dirty="0"/>
              <a:t> Sistema?</a:t>
            </a:r>
          </a:p>
        </p:txBody>
      </p:sp>
      <p:sp>
        <p:nvSpPr>
          <p:cNvPr id="6" name="Subtitle 5"/>
          <p:cNvSpPr>
            <a:spLocks noGrp="1"/>
          </p:cNvSpPr>
          <p:nvPr>
            <p:ph type="subTitle" idx="13"/>
          </p:nvPr>
        </p:nvSpPr>
        <p:spPr/>
        <p:txBody>
          <a:bodyPr/>
          <a:lstStyle/>
          <a:p>
            <a:r>
              <a:rPr lang="en-US" dirty="0"/>
              <a:t>El </a:t>
            </a:r>
            <a:r>
              <a:rPr lang="en-US" dirty="0" err="1"/>
              <a:t>nombre</a:t>
            </a:r>
            <a:r>
              <a:rPr lang="en-US" dirty="0"/>
              <a:t> no </a:t>
            </a:r>
            <a:r>
              <a:rPr lang="en-US" dirty="0" err="1"/>
              <a:t>es</a:t>
            </a:r>
            <a:r>
              <a:rPr lang="en-US" dirty="0"/>
              <a:t> </a:t>
            </a:r>
            <a:r>
              <a:rPr lang="en-US" dirty="0" err="1"/>
              <a:t>fortuito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52381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Enfoque</a:t>
            </a:r>
            <a:r>
              <a:rPr lang="en-US" dirty="0"/>
              <a:t> de </a:t>
            </a:r>
            <a:r>
              <a:rPr lang="en-US" dirty="0" err="1"/>
              <a:t>sistemas</a:t>
            </a:r>
            <a:r>
              <a:rPr lang="en-US" dirty="0"/>
              <a:t> (</a:t>
            </a:r>
            <a:r>
              <a:rPr lang="en-US" dirty="0" err="1"/>
              <a:t>complejos</a:t>
            </a:r>
            <a:r>
              <a:rPr lang="en-US" dirty="0"/>
              <a:t>)</a:t>
            </a:r>
          </a:p>
          <a:p>
            <a:pPr lvl="1"/>
            <a:r>
              <a:rPr lang="es-ES" sz="1800" dirty="0"/>
              <a:t>Pensar en soluciones estructurales para todo el Estado y no en realidades puntuales de determinadas agencias (Christensen &amp; </a:t>
            </a:r>
            <a:r>
              <a:rPr lang="es-ES" sz="1800" dirty="0" err="1"/>
              <a:t>Lægreid</a:t>
            </a:r>
            <a:r>
              <a:rPr lang="es-ES" sz="1800" dirty="0"/>
              <a:t>, 2007; Ling, 2002)</a:t>
            </a:r>
          </a:p>
          <a:p>
            <a:pPr lvl="1"/>
            <a:r>
              <a:rPr lang="es-ES" sz="1800" dirty="0"/>
              <a:t>Impulso, fortalecimiento y uso efectivo de las redes de colaboración y gobernanza, que consideran entidades tanto públicas como privadas (van </a:t>
            </a:r>
            <a:r>
              <a:rPr lang="es-ES" sz="1800" dirty="0" err="1"/>
              <a:t>Bueren</a:t>
            </a:r>
            <a:r>
              <a:rPr lang="es-ES" sz="1800" dirty="0"/>
              <a:t>, </a:t>
            </a:r>
            <a:r>
              <a:rPr lang="es-ES" sz="1800" dirty="0" err="1"/>
              <a:t>Klijn</a:t>
            </a:r>
            <a:r>
              <a:rPr lang="es-ES" sz="1800" dirty="0"/>
              <a:t> &amp; </a:t>
            </a:r>
            <a:r>
              <a:rPr lang="es-ES" sz="1800" dirty="0" err="1"/>
              <a:t>Koppenjan</a:t>
            </a:r>
            <a:r>
              <a:rPr lang="es-ES" sz="1800" dirty="0"/>
              <a:t>, 2003; </a:t>
            </a:r>
            <a:r>
              <a:rPr lang="es-ES" sz="1800" dirty="0" err="1"/>
              <a:t>Ferlie</a:t>
            </a:r>
            <a:r>
              <a:rPr lang="es-ES" sz="1800" dirty="0"/>
              <a:t>, Fitzgerald, </a:t>
            </a:r>
            <a:r>
              <a:rPr lang="es-ES" sz="1800" dirty="0" err="1"/>
              <a:t>McGivern</a:t>
            </a:r>
            <a:r>
              <a:rPr lang="es-ES" sz="1800" dirty="0"/>
              <a:t>, et al. 2011)</a:t>
            </a:r>
          </a:p>
          <a:p>
            <a:pPr lvl="1"/>
            <a:r>
              <a:rPr lang="es-ES" sz="1800" dirty="0" err="1"/>
              <a:t>Cocreación</a:t>
            </a:r>
            <a:r>
              <a:rPr lang="es-ES" sz="1800" dirty="0"/>
              <a:t> y difusión intensiva de conocimiento a través de estas redes (Weber &amp; </a:t>
            </a:r>
            <a:r>
              <a:rPr lang="es-ES" sz="1800" dirty="0" err="1"/>
              <a:t>Khademian</a:t>
            </a:r>
            <a:r>
              <a:rPr lang="es-ES" sz="1800" dirty="0"/>
              <a:t>, 2008)</a:t>
            </a:r>
          </a:p>
          <a:p>
            <a:pPr lvl="1"/>
            <a:r>
              <a:rPr lang="es-ES" sz="1800" dirty="0"/>
              <a:t>Diseño de marcos institucionales de operación que habiliten la generación de productos, servicios y los resultados esperados por el sistema (Head &amp; </a:t>
            </a:r>
            <a:r>
              <a:rPr lang="es-ES" sz="1800" dirty="0" err="1"/>
              <a:t>Alford</a:t>
            </a:r>
            <a:r>
              <a:rPr lang="es-ES" sz="1800" dirty="0"/>
              <a:t> 2013)</a:t>
            </a:r>
          </a:p>
          <a:p>
            <a:pPr lvl="1"/>
            <a:endParaRPr lang="en-US" sz="1800" dirty="0"/>
          </a:p>
          <a:p>
            <a:r>
              <a:rPr lang="en-US" dirty="0" err="1"/>
              <a:t>Enfoque</a:t>
            </a:r>
            <a:r>
              <a:rPr lang="en-US" dirty="0"/>
              <a:t> de derechos</a:t>
            </a:r>
          </a:p>
          <a:p>
            <a:pPr lvl="1"/>
            <a:r>
              <a:rPr lang="en-US" sz="1800" dirty="0" err="1"/>
              <a:t>Alineamiento</a:t>
            </a:r>
            <a:r>
              <a:rPr lang="en-US" sz="1800" dirty="0"/>
              <a:t> de </a:t>
            </a:r>
            <a:r>
              <a:rPr lang="en-US" sz="1800" dirty="0" err="1"/>
              <a:t>cultura</a:t>
            </a:r>
            <a:r>
              <a:rPr lang="en-US" sz="1800" dirty="0"/>
              <a:t>, </a:t>
            </a:r>
            <a:r>
              <a:rPr lang="en-US" sz="1800" dirty="0" err="1"/>
              <a:t>decisiones</a:t>
            </a:r>
            <a:r>
              <a:rPr lang="en-US" sz="1800" dirty="0"/>
              <a:t> y </a:t>
            </a:r>
            <a:r>
              <a:rPr lang="en-US" sz="1800" dirty="0" err="1"/>
              <a:t>marco</a:t>
            </a:r>
            <a:r>
              <a:rPr lang="en-US" sz="1800" dirty="0"/>
              <a:t> </a:t>
            </a:r>
            <a:r>
              <a:rPr lang="en-US" sz="1800" dirty="0" err="1"/>
              <a:t>jurídico</a:t>
            </a:r>
            <a:r>
              <a:rPr lang="en-US" sz="1800" dirty="0"/>
              <a:t> a un </a:t>
            </a:r>
            <a:r>
              <a:rPr lang="en-US" sz="1800" dirty="0" err="1"/>
              <a:t>criterio</a:t>
            </a:r>
            <a:endParaRPr lang="en-US" sz="1800" dirty="0"/>
          </a:p>
          <a:p>
            <a:pPr lvl="1"/>
            <a:r>
              <a:rPr lang="en-US" sz="1800" dirty="0"/>
              <a:t>Fundamental, </a:t>
            </a:r>
            <a:r>
              <a:rPr lang="en-US" sz="1800" dirty="0" err="1"/>
              <a:t>por</a:t>
            </a:r>
            <a:r>
              <a:rPr lang="en-US" sz="1800" dirty="0"/>
              <a:t> las </a:t>
            </a:r>
            <a:r>
              <a:rPr lang="en-US" sz="1800" dirty="0" err="1"/>
              <a:t>tendencias</a:t>
            </a:r>
            <a:r>
              <a:rPr lang="en-US" sz="1800" dirty="0"/>
              <a:t> </a:t>
            </a:r>
            <a:r>
              <a:rPr lang="en-US" sz="1800" dirty="0" err="1"/>
              <a:t>naturales</a:t>
            </a:r>
            <a:r>
              <a:rPr lang="en-US" sz="1800" dirty="0"/>
              <a:t> al </a:t>
            </a:r>
            <a:r>
              <a:rPr lang="en-US" sz="1800" dirty="0" err="1"/>
              <a:t>actuar</a:t>
            </a:r>
            <a:r>
              <a:rPr lang="en-US" sz="1800" dirty="0"/>
              <a:t> </a:t>
            </a:r>
            <a:r>
              <a:rPr lang="en-US" sz="1800" dirty="0" err="1"/>
              <a:t>fraccionado</a:t>
            </a: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3B8B1-D8F9-4D8B-8014-6F7F6A75BF2A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Principios</a:t>
            </a:r>
            <a:r>
              <a:rPr lang="en-US" dirty="0"/>
              <a:t> de </a:t>
            </a:r>
            <a:r>
              <a:rPr lang="en-US" dirty="0" err="1"/>
              <a:t>diseño</a:t>
            </a:r>
            <a:r>
              <a:rPr lang="en-US" dirty="0"/>
              <a:t> del SAT</a:t>
            </a:r>
          </a:p>
        </p:txBody>
      </p:sp>
      <p:sp>
        <p:nvSpPr>
          <p:cNvPr id="6" name="Subtitle 5"/>
          <p:cNvSpPr>
            <a:spLocks noGrp="1"/>
          </p:cNvSpPr>
          <p:nvPr>
            <p:ph type="subTitle" idx="13"/>
          </p:nvPr>
        </p:nvSpPr>
        <p:spPr/>
        <p:txBody>
          <a:bodyPr/>
          <a:lstStyle/>
          <a:p>
            <a:r>
              <a:rPr lang="en-US" dirty="0" err="1"/>
              <a:t>Fundamentos</a:t>
            </a:r>
            <a:r>
              <a:rPr lang="en-US" dirty="0"/>
              <a:t> para el </a:t>
            </a:r>
            <a:r>
              <a:rPr lang="en-US" dirty="0" err="1"/>
              <a:t>diseño</a:t>
            </a:r>
            <a:r>
              <a:rPr lang="en-US" dirty="0"/>
              <a:t> y la </a:t>
            </a:r>
            <a:r>
              <a:rPr lang="en-US" dirty="0" err="1"/>
              <a:t>implementación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03809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Acompañamiento</a:t>
            </a:r>
            <a:r>
              <a:rPr lang="en-US" dirty="0"/>
              <a:t> </a:t>
            </a:r>
            <a:r>
              <a:rPr lang="en-US" dirty="0" err="1"/>
              <a:t>durante</a:t>
            </a:r>
            <a:r>
              <a:rPr lang="en-US" dirty="0"/>
              <a:t> </a:t>
            </a:r>
            <a:r>
              <a:rPr lang="en-US" dirty="0" err="1"/>
              <a:t>todo</a:t>
            </a:r>
            <a:r>
              <a:rPr lang="en-US" dirty="0"/>
              <a:t> el </a:t>
            </a:r>
            <a:r>
              <a:rPr lang="en-US" dirty="0" err="1"/>
              <a:t>ciclo</a:t>
            </a:r>
            <a:r>
              <a:rPr lang="en-US" dirty="0"/>
              <a:t> de </a:t>
            </a:r>
            <a:r>
              <a:rPr lang="en-US" dirty="0" err="1"/>
              <a:t>vida</a:t>
            </a:r>
            <a:r>
              <a:rPr lang="en-US" dirty="0"/>
              <a:t> del NNA</a:t>
            </a:r>
          </a:p>
          <a:p>
            <a:pPr lvl="1"/>
            <a:r>
              <a:rPr lang="en-US" sz="1800" dirty="0"/>
              <a:t>Las </a:t>
            </a:r>
            <a:r>
              <a:rPr lang="en-US" sz="1800" dirty="0" err="1"/>
              <a:t>vulneraciones</a:t>
            </a:r>
            <a:r>
              <a:rPr lang="en-US" sz="1800" dirty="0"/>
              <a:t> de derechos </a:t>
            </a:r>
            <a:r>
              <a:rPr lang="en-US" sz="1800" dirty="0" err="1"/>
              <a:t>ocurren</a:t>
            </a:r>
            <a:r>
              <a:rPr lang="en-US" sz="1800" dirty="0"/>
              <a:t> </a:t>
            </a:r>
            <a:r>
              <a:rPr lang="en-US" sz="1800" dirty="0" err="1"/>
              <a:t>en</a:t>
            </a:r>
            <a:r>
              <a:rPr lang="en-US" sz="1800" dirty="0"/>
              <a:t> </a:t>
            </a:r>
            <a:r>
              <a:rPr lang="en-US" sz="1800" dirty="0" err="1"/>
              <a:t>todo</a:t>
            </a:r>
            <a:r>
              <a:rPr lang="en-US" sz="1800" dirty="0"/>
              <a:t> </a:t>
            </a:r>
            <a:r>
              <a:rPr lang="en-US" sz="1800" dirty="0" err="1"/>
              <a:t>momento</a:t>
            </a:r>
            <a:endParaRPr lang="en-US" sz="1800" dirty="0"/>
          </a:p>
          <a:p>
            <a:pPr lvl="1"/>
            <a:r>
              <a:rPr lang="en-US" sz="1800" dirty="0" err="1"/>
              <a:t>Determinadas</a:t>
            </a:r>
            <a:r>
              <a:rPr lang="en-US" sz="1800" dirty="0"/>
              <a:t> </a:t>
            </a:r>
            <a:r>
              <a:rPr lang="en-US" sz="1800" dirty="0" err="1"/>
              <a:t>vulneraciones</a:t>
            </a:r>
            <a:r>
              <a:rPr lang="en-US" sz="1800" dirty="0"/>
              <a:t> o </a:t>
            </a:r>
            <a:r>
              <a:rPr lang="en-US" sz="1800" dirty="0" err="1"/>
              <a:t>fallas</a:t>
            </a:r>
            <a:r>
              <a:rPr lang="en-US" sz="1800" dirty="0"/>
              <a:t> </a:t>
            </a:r>
            <a:r>
              <a:rPr lang="en-US" sz="1800" dirty="0" err="1"/>
              <a:t>en</a:t>
            </a:r>
            <a:r>
              <a:rPr lang="en-US" sz="1800" dirty="0"/>
              <a:t> la </a:t>
            </a:r>
            <a:r>
              <a:rPr lang="en-US" sz="1800" dirty="0" err="1"/>
              <a:t>protección</a:t>
            </a:r>
            <a:r>
              <a:rPr lang="en-US" sz="1800" dirty="0"/>
              <a:t> de derechos </a:t>
            </a:r>
            <a:r>
              <a:rPr lang="en-US" sz="1800" dirty="0" err="1"/>
              <a:t>específicas</a:t>
            </a:r>
            <a:r>
              <a:rPr lang="en-US" sz="1800" dirty="0"/>
              <a:t>, </a:t>
            </a:r>
            <a:r>
              <a:rPr lang="en-US" sz="1800" dirty="0" err="1"/>
              <a:t>según</a:t>
            </a:r>
            <a:r>
              <a:rPr lang="en-US" sz="1800" dirty="0"/>
              <a:t> la </a:t>
            </a:r>
            <a:r>
              <a:rPr lang="en-US" sz="1800" dirty="0" err="1"/>
              <a:t>etapa</a:t>
            </a:r>
            <a:r>
              <a:rPr lang="en-US" sz="1800" dirty="0"/>
              <a:t> del NNA</a:t>
            </a:r>
          </a:p>
          <a:p>
            <a:endParaRPr lang="en-US" dirty="0"/>
          </a:p>
          <a:p>
            <a:r>
              <a:rPr lang="en-US" dirty="0" err="1"/>
              <a:t>Territorialidad</a:t>
            </a:r>
            <a:endParaRPr lang="en-US" dirty="0"/>
          </a:p>
          <a:p>
            <a:pPr lvl="1"/>
            <a:r>
              <a:rPr lang="es-ES" sz="1800" dirty="0"/>
              <a:t>Idea: </a:t>
            </a:r>
            <a:r>
              <a:rPr lang="es-ES" sz="1800" i="1" dirty="0"/>
              <a:t>¿Qué pasaría si promovemos el desarrollo de NNA en aquellas comunas donde el Estado ofrece los mejores bienes y servicios públicos?</a:t>
            </a:r>
          </a:p>
          <a:p>
            <a:pPr lvl="1"/>
            <a:r>
              <a:rPr lang="es-ES" sz="1800" dirty="0"/>
              <a:t>Las fallas en la protección de derechos pasan también por capacidades y características territoriales</a:t>
            </a:r>
          </a:p>
          <a:p>
            <a:pPr lvl="1"/>
            <a:r>
              <a:rPr lang="es-ES" sz="1800" dirty="0"/>
              <a:t>Heterogeneidad municipal (Fuentes, Ibarra, Matus &amp; Pérez, 2007; </a:t>
            </a:r>
            <a:r>
              <a:rPr lang="es-ES" sz="1800" dirty="0" err="1"/>
              <a:t>Waissbluth</a:t>
            </a:r>
            <a:r>
              <a:rPr lang="es-ES" sz="1800" dirty="0"/>
              <a:t>, Inostroza &amp; Leyton, 2007; 2012; Horst, 2009; Henríquez &amp; Fuenzalida, 2011)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3B8B1-D8F9-4D8B-8014-6F7F6A75BF2A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Principios</a:t>
            </a:r>
            <a:r>
              <a:rPr lang="en-US" dirty="0"/>
              <a:t> de </a:t>
            </a:r>
            <a:r>
              <a:rPr lang="en-US" dirty="0" err="1"/>
              <a:t>diseño</a:t>
            </a:r>
            <a:r>
              <a:rPr lang="en-US" dirty="0"/>
              <a:t> del SAT</a:t>
            </a:r>
          </a:p>
        </p:txBody>
      </p:sp>
      <p:sp>
        <p:nvSpPr>
          <p:cNvPr id="6" name="Subtitle 5"/>
          <p:cNvSpPr>
            <a:spLocks noGrp="1"/>
          </p:cNvSpPr>
          <p:nvPr>
            <p:ph type="subTitle" idx="13"/>
          </p:nvPr>
        </p:nvSpPr>
        <p:spPr/>
        <p:txBody>
          <a:bodyPr/>
          <a:lstStyle/>
          <a:p>
            <a:r>
              <a:rPr lang="en-US" dirty="0" err="1"/>
              <a:t>Fundamentos</a:t>
            </a:r>
            <a:r>
              <a:rPr lang="en-US" dirty="0"/>
              <a:t> para el </a:t>
            </a:r>
            <a:r>
              <a:rPr lang="en-US" dirty="0" err="1"/>
              <a:t>diseño</a:t>
            </a:r>
            <a:r>
              <a:rPr lang="en-US" dirty="0"/>
              <a:t> y la </a:t>
            </a:r>
            <a:r>
              <a:rPr lang="en-US" dirty="0" err="1"/>
              <a:t>implementación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46652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3B8B1-D8F9-4D8B-8014-6F7F6A75BF2A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Fuentes de </a:t>
            </a:r>
            <a:r>
              <a:rPr lang="en-US" dirty="0" err="1"/>
              <a:t>falla</a:t>
            </a:r>
            <a:r>
              <a:rPr lang="en-US" dirty="0"/>
              <a:t> y </a:t>
            </a:r>
            <a:r>
              <a:rPr lang="en-US" dirty="0" err="1"/>
              <a:t>componentes</a:t>
            </a:r>
            <a:r>
              <a:rPr lang="en-US" dirty="0"/>
              <a:t> del SAT</a:t>
            </a:r>
          </a:p>
        </p:txBody>
      </p:sp>
      <p:sp>
        <p:nvSpPr>
          <p:cNvPr id="6" name="Subtitle 5"/>
          <p:cNvSpPr>
            <a:spLocks noGrp="1"/>
          </p:cNvSpPr>
          <p:nvPr>
            <p:ph type="subTitle" idx="13"/>
          </p:nvPr>
        </p:nvSpPr>
        <p:spPr/>
        <p:txBody>
          <a:bodyPr/>
          <a:lstStyle/>
          <a:p>
            <a:r>
              <a:rPr lang="en-US" dirty="0"/>
              <a:t>Work in progress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A336BFA-9FF7-4AE6-BCF3-7675AC350B8D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80076" y="1661979"/>
            <a:ext cx="8033046" cy="3115120"/>
          </a:xfrm>
          <a:prstGeom prst="rect">
            <a:avLst/>
          </a:prstGeom>
          <a:noFill/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D8EA031D-EE78-4E99-A44F-D5A77CD87386}"/>
              </a:ext>
            </a:extLst>
          </p:cNvPr>
          <p:cNvSpPr/>
          <p:nvPr/>
        </p:nvSpPr>
        <p:spPr>
          <a:xfrm>
            <a:off x="3192333" y="4895219"/>
            <a:ext cx="5408532" cy="46487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s-CL" dirty="0">
                <a:ea typeface="Calibri" panose="020F0502020204030204" pitchFamily="34" charset="0"/>
                <a:cs typeface="Calibri" panose="020F0502020204030204" pitchFamily="34" charset="0"/>
              </a:rPr>
              <a:t>Fuente: Adaptado de </a:t>
            </a:r>
            <a:r>
              <a:rPr lang="es-CL" dirty="0" err="1">
                <a:solidFill>
                  <a:schemeClr val="tx2"/>
                </a:solidFill>
              </a:rPr>
              <a:t>Waissbluth</a:t>
            </a:r>
            <a:r>
              <a:rPr lang="es-CL" dirty="0">
                <a:ea typeface="Calibri" panose="020F0502020204030204" pitchFamily="34" charset="0"/>
                <a:cs typeface="Calibri" panose="020F0502020204030204" pitchFamily="34" charset="0"/>
              </a:rPr>
              <a:t> (2008) y </a:t>
            </a:r>
            <a:r>
              <a:rPr lang="es-CL" dirty="0" err="1">
                <a:ea typeface="Calibri" panose="020F0502020204030204" pitchFamily="34" charset="0"/>
                <a:cs typeface="Calibri" panose="020F0502020204030204" pitchFamily="34" charset="0"/>
              </a:rPr>
              <a:t>Rainey</a:t>
            </a:r>
            <a:r>
              <a:rPr lang="es-CL" dirty="0">
                <a:ea typeface="Calibri" panose="020F0502020204030204" pitchFamily="34" charset="0"/>
                <a:cs typeface="Calibri" panose="020F0502020204030204" pitchFamily="34" charset="0"/>
              </a:rPr>
              <a:t> (2014)</a:t>
            </a:r>
            <a:endParaRPr lang="en-US" sz="16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78027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3B8B1-D8F9-4D8B-8014-6F7F6A75BF2A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Unidades</a:t>
            </a:r>
            <a:r>
              <a:rPr lang="en-US" dirty="0"/>
              <a:t> de </a:t>
            </a:r>
            <a:r>
              <a:rPr lang="en-US" dirty="0" err="1"/>
              <a:t>análisis</a:t>
            </a:r>
            <a:r>
              <a:rPr lang="en-US" dirty="0"/>
              <a:t> del </a:t>
            </a:r>
            <a:r>
              <a:rPr lang="en-US" dirty="0" err="1"/>
              <a:t>modelo</a:t>
            </a:r>
            <a:endParaRPr lang="en-US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3"/>
          </p:nvPr>
        </p:nvSpPr>
        <p:spPr/>
        <p:txBody>
          <a:bodyPr/>
          <a:lstStyle/>
          <a:p>
            <a:r>
              <a:rPr lang="en-US" dirty="0" err="1"/>
              <a:t>Gradiente</a:t>
            </a:r>
            <a:r>
              <a:rPr lang="en-US" dirty="0"/>
              <a:t> </a:t>
            </a:r>
            <a:r>
              <a:rPr lang="en-US" dirty="0" err="1"/>
              <a:t>desde</a:t>
            </a:r>
            <a:r>
              <a:rPr lang="en-US" dirty="0"/>
              <a:t> la </a:t>
            </a:r>
            <a:r>
              <a:rPr lang="en-US" dirty="0" err="1"/>
              <a:t>unidad</a:t>
            </a:r>
            <a:r>
              <a:rPr lang="en-US" dirty="0"/>
              <a:t> de </a:t>
            </a:r>
            <a:r>
              <a:rPr lang="en-US" dirty="0" err="1"/>
              <a:t>análisis</a:t>
            </a:r>
            <a:r>
              <a:rPr lang="en-US" dirty="0"/>
              <a:t> </a:t>
            </a:r>
            <a:r>
              <a:rPr lang="en-US" dirty="0" err="1"/>
              <a:t>más</a:t>
            </a:r>
            <a:r>
              <a:rPr lang="en-US" dirty="0"/>
              <a:t> </a:t>
            </a:r>
            <a:r>
              <a:rPr lang="en-US" dirty="0" err="1"/>
              <a:t>básica</a:t>
            </a:r>
            <a:r>
              <a:rPr lang="en-US" dirty="0"/>
              <a:t> </a:t>
            </a:r>
            <a:r>
              <a:rPr lang="en-US" dirty="0" err="1"/>
              <a:t>hacia</a:t>
            </a:r>
            <a:r>
              <a:rPr lang="en-US" dirty="0"/>
              <a:t> </a:t>
            </a:r>
            <a:r>
              <a:rPr lang="en-US" dirty="0" err="1"/>
              <a:t>niveles</a:t>
            </a:r>
            <a:r>
              <a:rPr lang="en-US" dirty="0"/>
              <a:t> de </a:t>
            </a:r>
            <a:r>
              <a:rPr lang="en-US" dirty="0" err="1"/>
              <a:t>agregación</a:t>
            </a:r>
            <a:r>
              <a:rPr lang="en-US" dirty="0"/>
              <a:t> </a:t>
            </a:r>
            <a:r>
              <a:rPr lang="en-US" dirty="0" err="1"/>
              <a:t>mayores</a:t>
            </a:r>
            <a:endParaRPr lang="en-US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37D77DB1-08B4-4F1B-932F-8149D2B13C71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5661" y="1547709"/>
            <a:ext cx="5722925" cy="3354054"/>
          </a:xfrm>
          <a:prstGeom prst="rect">
            <a:avLst/>
          </a:prstGeom>
          <a:noFill/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441291D2-065A-451E-A9EF-53A804C2490B}"/>
              </a:ext>
            </a:extLst>
          </p:cNvPr>
          <p:cNvSpPr/>
          <p:nvPr/>
        </p:nvSpPr>
        <p:spPr>
          <a:xfrm>
            <a:off x="4274640" y="4901763"/>
            <a:ext cx="2679901" cy="46487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s-CL" dirty="0">
                <a:ea typeface="Calibri" panose="020F0502020204030204" pitchFamily="34" charset="0"/>
                <a:cs typeface="Calibri" panose="020F0502020204030204" pitchFamily="34" charset="0"/>
              </a:rPr>
              <a:t>Fuente: Elaboración propia</a:t>
            </a:r>
            <a:endParaRPr lang="en-US" sz="16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64674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Tanto</a:t>
            </a:r>
            <a:r>
              <a:rPr lang="en-US" dirty="0"/>
              <a:t> las </a:t>
            </a:r>
            <a:r>
              <a:rPr lang="en-US" dirty="0" err="1"/>
              <a:t>dimensiones</a:t>
            </a:r>
            <a:r>
              <a:rPr lang="en-US" dirty="0"/>
              <a:t> del SAT se </a:t>
            </a:r>
            <a:r>
              <a:rPr lang="en-US" dirty="0" err="1"/>
              <a:t>encuentran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pleno</a:t>
            </a:r>
            <a:r>
              <a:rPr lang="en-US" dirty="0"/>
              <a:t> </a:t>
            </a:r>
            <a:r>
              <a:rPr lang="en-US" dirty="0" err="1"/>
              <a:t>proceso</a:t>
            </a:r>
            <a:r>
              <a:rPr lang="en-US" dirty="0"/>
              <a:t> de </a:t>
            </a:r>
            <a:r>
              <a:rPr lang="en-US" dirty="0" err="1"/>
              <a:t>producción</a:t>
            </a:r>
            <a:endParaRPr lang="en-US" dirty="0"/>
          </a:p>
          <a:p>
            <a:pPr lvl="1"/>
            <a:r>
              <a:rPr lang="en-US" dirty="0" err="1"/>
              <a:t>Pueden</a:t>
            </a:r>
            <a:r>
              <a:rPr lang="en-US" dirty="0"/>
              <a:t> </a:t>
            </a:r>
            <a:r>
              <a:rPr lang="en-US" dirty="0" err="1"/>
              <a:t>mutar</a:t>
            </a:r>
            <a:endParaRPr lang="en-US" dirty="0"/>
          </a:p>
          <a:p>
            <a:pPr lvl="1"/>
            <a:r>
              <a:rPr lang="en-US" dirty="0"/>
              <a:t>Los </a:t>
            </a:r>
            <a:r>
              <a:rPr lang="en-US" dirty="0" err="1"/>
              <a:t>principios</a:t>
            </a:r>
            <a:r>
              <a:rPr lang="en-US" dirty="0"/>
              <a:t> no se </a:t>
            </a:r>
            <a:r>
              <a:rPr lang="en-US" dirty="0" err="1"/>
              <a:t>cambian</a:t>
            </a:r>
            <a:r>
              <a:rPr lang="en-US" dirty="0"/>
              <a:t>!</a:t>
            </a:r>
          </a:p>
          <a:p>
            <a:pPr lvl="1"/>
            <a:r>
              <a:rPr lang="en-US" dirty="0" err="1"/>
              <a:t>Flexibilidad</a:t>
            </a:r>
            <a:r>
              <a:rPr lang="en-US" dirty="0"/>
              <a:t> </a:t>
            </a:r>
            <a:r>
              <a:rPr lang="en-US" dirty="0" err="1"/>
              <a:t>como</a:t>
            </a:r>
            <a:r>
              <a:rPr lang="en-US" dirty="0"/>
              <a:t> </a:t>
            </a:r>
            <a:r>
              <a:rPr lang="en-US" dirty="0" err="1"/>
              <a:t>atributo</a:t>
            </a:r>
            <a:r>
              <a:rPr lang="en-US" dirty="0"/>
              <a:t> </a:t>
            </a:r>
            <a:r>
              <a:rPr lang="en-US" dirty="0" err="1"/>
              <a:t>esencial</a:t>
            </a:r>
            <a:r>
              <a:rPr lang="en-US" dirty="0"/>
              <a:t> del SAT</a:t>
            </a:r>
          </a:p>
          <a:p>
            <a:endParaRPr lang="en-US" dirty="0"/>
          </a:p>
          <a:p>
            <a:r>
              <a:rPr lang="en-US" dirty="0" err="1"/>
              <a:t>Identificar</a:t>
            </a:r>
            <a:r>
              <a:rPr lang="en-US" dirty="0"/>
              <a:t> con mayor </a:t>
            </a:r>
            <a:r>
              <a:rPr lang="en-US" dirty="0" err="1"/>
              <a:t>precisión</a:t>
            </a:r>
            <a:r>
              <a:rPr lang="en-US" dirty="0"/>
              <a:t> “</a:t>
            </a:r>
            <a:r>
              <a:rPr lang="en-US" dirty="0" err="1"/>
              <a:t>fuentes</a:t>
            </a:r>
            <a:r>
              <a:rPr lang="en-US" dirty="0"/>
              <a:t> de </a:t>
            </a:r>
            <a:r>
              <a:rPr lang="en-US" dirty="0" err="1"/>
              <a:t>falla</a:t>
            </a:r>
            <a:r>
              <a:rPr lang="en-US" dirty="0"/>
              <a:t>” </a:t>
            </a:r>
          </a:p>
          <a:p>
            <a:pPr lvl="1"/>
            <a:r>
              <a:rPr lang="en-US" dirty="0"/>
              <a:t>¿</a:t>
            </a:r>
            <a:r>
              <a:rPr lang="en-US" dirty="0" err="1"/>
              <a:t>Dónde</a:t>
            </a:r>
            <a:r>
              <a:rPr lang="en-US" dirty="0"/>
              <a:t> y </a:t>
            </a:r>
            <a:r>
              <a:rPr lang="en-US" dirty="0" err="1"/>
              <a:t>cómo</a:t>
            </a:r>
            <a:r>
              <a:rPr lang="en-US" dirty="0"/>
              <a:t> </a:t>
            </a:r>
            <a:r>
              <a:rPr lang="en-US" dirty="0" err="1"/>
              <a:t>los</a:t>
            </a:r>
            <a:r>
              <a:rPr lang="en-US" dirty="0"/>
              <a:t> </a:t>
            </a:r>
            <a:r>
              <a:rPr lang="en-US" dirty="0" err="1"/>
              <a:t>sistemas</a:t>
            </a:r>
            <a:r>
              <a:rPr lang="en-US" dirty="0"/>
              <a:t>, </a:t>
            </a:r>
            <a:r>
              <a:rPr lang="en-US" dirty="0" err="1"/>
              <a:t>políticas</a:t>
            </a:r>
            <a:r>
              <a:rPr lang="en-US" dirty="0"/>
              <a:t> de </a:t>
            </a:r>
            <a:r>
              <a:rPr lang="en-US" dirty="0" err="1"/>
              <a:t>protección</a:t>
            </a:r>
            <a:r>
              <a:rPr lang="en-US" dirty="0"/>
              <a:t> </a:t>
            </a:r>
            <a:r>
              <a:rPr lang="en-US" dirty="0" err="1"/>
              <a:t>han</a:t>
            </a:r>
            <a:r>
              <a:rPr lang="en-US" dirty="0"/>
              <a:t> </a:t>
            </a:r>
            <a:r>
              <a:rPr lang="en-US" dirty="0" err="1"/>
              <a:t>fallado</a:t>
            </a:r>
            <a:r>
              <a:rPr lang="en-US" dirty="0"/>
              <a:t>?</a:t>
            </a:r>
          </a:p>
          <a:p>
            <a:pPr lvl="1"/>
            <a:r>
              <a:rPr lang="en-US" dirty="0" err="1"/>
              <a:t>Análisis</a:t>
            </a:r>
            <a:r>
              <a:rPr lang="en-US" dirty="0"/>
              <a:t> de </a:t>
            </a:r>
            <a:r>
              <a:rPr lang="en-US" dirty="0" err="1"/>
              <a:t>casos</a:t>
            </a:r>
            <a:r>
              <a:rPr lang="en-US" dirty="0"/>
              <a:t> </a:t>
            </a:r>
            <a:r>
              <a:rPr lang="en-US" dirty="0" err="1"/>
              <a:t>nacionales</a:t>
            </a:r>
            <a:r>
              <a:rPr lang="en-US" dirty="0"/>
              <a:t> y </a:t>
            </a:r>
            <a:r>
              <a:rPr lang="en-US" dirty="0" err="1"/>
              <a:t>latinoamericanos</a:t>
            </a:r>
            <a:endParaRPr lang="en-US" dirty="0"/>
          </a:p>
          <a:p>
            <a:pPr lvl="1"/>
            <a:r>
              <a:rPr lang="en-US" dirty="0" err="1"/>
              <a:t>Experiencias</a:t>
            </a:r>
            <a:r>
              <a:rPr lang="en-US" dirty="0"/>
              <a:t> </a:t>
            </a:r>
            <a:r>
              <a:rPr lang="en-US" dirty="0" err="1"/>
              <a:t>internacionales</a:t>
            </a:r>
            <a:endParaRPr lang="en-US" dirty="0"/>
          </a:p>
          <a:p>
            <a:pPr lvl="1"/>
            <a:r>
              <a:rPr lang="en-US" dirty="0" err="1"/>
              <a:t>Trabajo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terreno</a:t>
            </a:r>
            <a:endParaRPr lang="en-US" dirty="0"/>
          </a:p>
          <a:p>
            <a:endParaRPr lang="en-US" dirty="0"/>
          </a:p>
          <a:p>
            <a:r>
              <a:rPr lang="en-US" dirty="0" err="1"/>
              <a:t>Modelar</a:t>
            </a:r>
            <a:r>
              <a:rPr lang="en-US" dirty="0"/>
              <a:t> </a:t>
            </a:r>
            <a:r>
              <a:rPr lang="en-US" dirty="0" err="1"/>
              <a:t>estadísticamente</a:t>
            </a:r>
            <a:r>
              <a:rPr lang="en-US" dirty="0"/>
              <a:t>, </a:t>
            </a:r>
            <a:r>
              <a:rPr lang="en-US" dirty="0" err="1"/>
              <a:t>siguiendo</a:t>
            </a:r>
            <a:r>
              <a:rPr lang="en-US" dirty="0"/>
              <a:t> </a:t>
            </a:r>
            <a:r>
              <a:rPr lang="en-US" dirty="0" err="1"/>
              <a:t>los</a:t>
            </a:r>
            <a:r>
              <a:rPr lang="en-US" dirty="0"/>
              <a:t> </a:t>
            </a:r>
            <a:r>
              <a:rPr lang="en-US" dirty="0" err="1"/>
              <a:t>principios</a:t>
            </a:r>
            <a:r>
              <a:rPr lang="en-US" dirty="0"/>
              <a:t> </a:t>
            </a:r>
            <a:r>
              <a:rPr lang="en-US" dirty="0" err="1"/>
              <a:t>señalados</a:t>
            </a:r>
            <a:r>
              <a:rPr lang="en-US" dirty="0"/>
              <a:t>, </a:t>
            </a:r>
            <a:r>
              <a:rPr lang="en-US" dirty="0" err="1"/>
              <a:t>estas</a:t>
            </a:r>
            <a:r>
              <a:rPr lang="en-US" dirty="0"/>
              <a:t> </a:t>
            </a:r>
            <a:r>
              <a:rPr lang="en-US" dirty="0" err="1"/>
              <a:t>dimensiones</a:t>
            </a:r>
            <a:r>
              <a:rPr lang="en-US" dirty="0"/>
              <a:t> y la </a:t>
            </a:r>
            <a:r>
              <a:rPr lang="en-US" dirty="0" err="1"/>
              <a:t>captura</a:t>
            </a:r>
            <a:r>
              <a:rPr lang="en-US" dirty="0"/>
              <a:t> de </a:t>
            </a:r>
            <a:r>
              <a:rPr lang="en-US" dirty="0" err="1"/>
              <a:t>datos</a:t>
            </a:r>
            <a:r>
              <a:rPr lang="en-US" dirty="0"/>
              <a:t> para las </a:t>
            </a:r>
            <a:r>
              <a:rPr lang="en-US" dirty="0" err="1"/>
              <a:t>unidades</a:t>
            </a:r>
            <a:r>
              <a:rPr lang="en-US" dirty="0"/>
              <a:t> de </a:t>
            </a:r>
            <a:r>
              <a:rPr lang="en-US" dirty="0" err="1"/>
              <a:t>análisis</a:t>
            </a:r>
            <a:r>
              <a:rPr lang="en-US" dirty="0"/>
              <a:t> </a:t>
            </a:r>
            <a:r>
              <a:rPr lang="en-US" dirty="0" err="1"/>
              <a:t>identificadas</a:t>
            </a: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3B8B1-D8F9-4D8B-8014-6F7F6A75BF2A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Reflexiones</a:t>
            </a:r>
            <a:r>
              <a:rPr lang="en-US" dirty="0"/>
              <a:t> al </a:t>
            </a:r>
            <a:r>
              <a:rPr lang="en-US" dirty="0" err="1"/>
              <a:t>cierre</a:t>
            </a:r>
            <a:r>
              <a:rPr lang="en-US" dirty="0"/>
              <a:t> y </a:t>
            </a:r>
            <a:r>
              <a:rPr lang="en-US" dirty="0" err="1"/>
              <a:t>próximos</a:t>
            </a:r>
            <a:r>
              <a:rPr lang="en-US" dirty="0"/>
              <a:t> </a:t>
            </a:r>
            <a:r>
              <a:rPr lang="en-US" dirty="0" err="1"/>
              <a:t>pasos</a:t>
            </a:r>
            <a:endParaRPr lang="en-US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3"/>
          </p:nvPr>
        </p:nvSpPr>
        <p:spPr/>
        <p:txBody>
          <a:bodyPr/>
          <a:lstStyle/>
          <a:p>
            <a:r>
              <a:rPr lang="en-US" dirty="0" err="1"/>
              <a:t>Comentarios</a:t>
            </a:r>
            <a:r>
              <a:rPr lang="en-US" dirty="0"/>
              <a:t> </a:t>
            </a:r>
            <a:r>
              <a:rPr lang="en-US" dirty="0" err="1"/>
              <a:t>bienvenidos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96479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230188" indent="-230188">
              <a:buNone/>
            </a:pPr>
            <a:r>
              <a:rPr lang="en-US" dirty="0"/>
              <a:t>Christensen, T., &amp; </a:t>
            </a:r>
            <a:r>
              <a:rPr lang="en-US" dirty="0" err="1"/>
              <a:t>Lægreid</a:t>
            </a:r>
            <a:r>
              <a:rPr lang="en-US" dirty="0"/>
              <a:t>, P. (2007). The whole‐of‐government approach to public sector reform. Public administration review, 67(6), 1059-1066.</a:t>
            </a:r>
          </a:p>
          <a:p>
            <a:pPr marL="230188" indent="-230188">
              <a:buNone/>
            </a:pPr>
            <a:r>
              <a:rPr lang="en-US" dirty="0"/>
              <a:t>Ferlie, E., Fitzgerald, L., McGivern, G., Dopson, S., &amp; Bennett, C. (2011). Public policy networks and ‘wicked problems’: a nascent solution?. Public Administration, 89(2), 307-324.</a:t>
            </a:r>
          </a:p>
          <a:p>
            <a:pPr marL="230188" indent="-230188">
              <a:buNone/>
            </a:pPr>
            <a:r>
              <a:rPr lang="es-CL" dirty="0"/>
              <a:t>Fuentes, C., Ibarra, R., Matus, T. &amp; Pérez, U. (2007). La Reforma Municipal en la Mira: Identificando los Municipios prioritarios en la Región Metropolitana: Complejidad comunal versus condiciones para la calidad de la gestión municipal. Santiago: Expansiva. Observatorio de Ciudades y Escuela de Trabajo Social de la Pontificia Universidad Católica de Chile.</a:t>
            </a:r>
            <a:endParaRPr lang="en-US" dirty="0"/>
          </a:p>
          <a:p>
            <a:pPr marL="230188" indent="-230188">
              <a:buNone/>
            </a:pPr>
            <a:r>
              <a:rPr lang="en-US" dirty="0"/>
              <a:t>Gilbert, N., Parton, N. &amp; </a:t>
            </a:r>
            <a:r>
              <a:rPr lang="en-US" dirty="0" err="1"/>
              <a:t>Skivenes</a:t>
            </a:r>
            <a:r>
              <a:rPr lang="en-US" dirty="0"/>
              <a:t>, M. (2011) Changing Patterns of Response and Emerging Orientations. </a:t>
            </a:r>
            <a:r>
              <a:rPr lang="en-US" dirty="0" err="1"/>
              <a:t>En</a:t>
            </a:r>
            <a:r>
              <a:rPr lang="en-US" dirty="0"/>
              <a:t> N. Gilbert, N. Parton &amp; M. </a:t>
            </a:r>
            <a:r>
              <a:rPr lang="en-US" dirty="0" err="1"/>
              <a:t>Skivenes</a:t>
            </a:r>
            <a:r>
              <a:rPr lang="en-US" dirty="0"/>
              <a:t> (Eds.), </a:t>
            </a:r>
            <a:r>
              <a:rPr lang="en-US" i="1" dirty="0"/>
              <a:t>Child Protection Systems </a:t>
            </a:r>
            <a:r>
              <a:rPr lang="en-US" dirty="0"/>
              <a:t>(pp. 243- 257). NY: Oxford University Press.</a:t>
            </a:r>
          </a:p>
          <a:p>
            <a:pPr marL="230188" indent="-230188">
              <a:buNone/>
            </a:pPr>
            <a:r>
              <a:rPr lang="en-US" dirty="0"/>
              <a:t>Head, B. W., &amp; Alford, J. (2015). Wicked problems: Implications for public policy and management. Administration &amp; Society, 47(6), 711-739.</a:t>
            </a:r>
          </a:p>
          <a:p>
            <a:pPr marL="230188" indent="-230188">
              <a:buNone/>
            </a:pPr>
            <a:r>
              <a:rPr lang="es-CL" dirty="0"/>
              <a:t>Henríquez, M. y Fuenzalida, J. (2011). Compensando la Desigualdad de Ingresos Locales: El Fondo Común Municipal (FCM) en Chile. </a:t>
            </a:r>
            <a:r>
              <a:rPr lang="en-US" dirty="0" err="1"/>
              <a:t>Revista</a:t>
            </a:r>
            <a:r>
              <a:rPr lang="en-US" dirty="0"/>
              <a:t> </a:t>
            </a:r>
            <a:r>
              <a:rPr lang="en-US" dirty="0" err="1"/>
              <a:t>Iberoamericana</a:t>
            </a:r>
            <a:r>
              <a:rPr lang="en-US" dirty="0"/>
              <a:t> de </a:t>
            </a:r>
            <a:r>
              <a:rPr lang="en-US" dirty="0" err="1"/>
              <a:t>Estudios</a:t>
            </a:r>
            <a:r>
              <a:rPr lang="en-US" dirty="0"/>
              <a:t> </a:t>
            </a:r>
            <a:r>
              <a:rPr lang="en-US" dirty="0" err="1"/>
              <a:t>Municipales</a:t>
            </a:r>
            <a:r>
              <a:rPr lang="en-US" dirty="0"/>
              <a:t>, II(4), 73-104.</a:t>
            </a:r>
          </a:p>
          <a:p>
            <a:pPr marL="230188" indent="-230188">
              <a:buNone/>
            </a:pPr>
            <a:r>
              <a:rPr lang="en-US" dirty="0"/>
              <a:t>Ling, T. (2002). Delivering joined–up government in the UK: dimensions, issues and problems. Public administration, 80(4), 615-642.</a:t>
            </a:r>
          </a:p>
          <a:p>
            <a:pPr marL="230188" indent="-230188">
              <a:buNone/>
            </a:pPr>
            <a:r>
              <a:rPr lang="en-US" dirty="0"/>
              <a:t>Rainey, H (2014). Understanding and Managing Public Organizations (5° Ed.). San Francisco, CA: Jossey-Bass.</a:t>
            </a:r>
          </a:p>
          <a:p>
            <a:pPr marL="230188" indent="-230188">
              <a:buNone/>
            </a:pPr>
            <a:r>
              <a:rPr lang="en-US" dirty="0"/>
              <a:t>Van </a:t>
            </a:r>
            <a:r>
              <a:rPr lang="en-US" dirty="0" err="1"/>
              <a:t>Bueren</a:t>
            </a:r>
            <a:r>
              <a:rPr lang="en-US" dirty="0"/>
              <a:t>, E. M., </a:t>
            </a:r>
            <a:r>
              <a:rPr lang="en-US" dirty="0" err="1"/>
              <a:t>Klijn</a:t>
            </a:r>
            <a:r>
              <a:rPr lang="en-US" dirty="0"/>
              <a:t>, E. H., &amp; </a:t>
            </a:r>
            <a:r>
              <a:rPr lang="en-US" dirty="0" err="1"/>
              <a:t>Koppenjan</a:t>
            </a:r>
            <a:r>
              <a:rPr lang="en-US" dirty="0"/>
              <a:t>, J. F. (2003). Dealing with wicked problems in networks: Analyzing an environmental debate from a network perspective. </a:t>
            </a:r>
            <a:r>
              <a:rPr lang="es-CL" dirty="0" err="1"/>
              <a:t>Journal</a:t>
            </a:r>
            <a:r>
              <a:rPr lang="es-CL" dirty="0"/>
              <a:t> </a:t>
            </a:r>
            <a:r>
              <a:rPr lang="es-CL" dirty="0" err="1"/>
              <a:t>of</a:t>
            </a:r>
            <a:r>
              <a:rPr lang="es-CL" dirty="0"/>
              <a:t> </a:t>
            </a:r>
            <a:r>
              <a:rPr lang="es-CL" dirty="0" err="1"/>
              <a:t>public</a:t>
            </a:r>
            <a:r>
              <a:rPr lang="es-CL" dirty="0"/>
              <a:t> </a:t>
            </a:r>
            <a:r>
              <a:rPr lang="es-CL" dirty="0" err="1"/>
              <a:t>administration</a:t>
            </a:r>
            <a:r>
              <a:rPr lang="es-CL" dirty="0"/>
              <a:t> </a:t>
            </a:r>
            <a:r>
              <a:rPr lang="es-CL" dirty="0" err="1"/>
              <a:t>research</a:t>
            </a:r>
            <a:r>
              <a:rPr lang="es-CL" dirty="0"/>
              <a:t> and </a:t>
            </a:r>
            <a:r>
              <a:rPr lang="es-CL" dirty="0" err="1"/>
              <a:t>theory</a:t>
            </a:r>
            <a:r>
              <a:rPr lang="es-CL" dirty="0"/>
              <a:t>, 13(2), 193-212.</a:t>
            </a:r>
            <a:endParaRPr lang="en-US" dirty="0"/>
          </a:p>
          <a:p>
            <a:pPr marL="230188" indent="-230188">
              <a:buNone/>
            </a:pPr>
            <a:r>
              <a:rPr lang="es-ES" dirty="0" err="1"/>
              <a:t>Waissbluth</a:t>
            </a:r>
            <a:r>
              <a:rPr lang="es-ES" dirty="0"/>
              <a:t>, M. (2008). Sistemas complejos y gestión pública (Serie de Gestión </a:t>
            </a:r>
            <a:r>
              <a:rPr lang="es-ES" dirty="0" err="1"/>
              <a:t>N°</a:t>
            </a:r>
            <a:r>
              <a:rPr lang="es-ES" dirty="0"/>
              <a:t> 99). Santiago: Departamento de Ingeniería Industrial, Universidad de Chile.</a:t>
            </a:r>
            <a:endParaRPr lang="en-US" dirty="0"/>
          </a:p>
          <a:p>
            <a:pPr marL="230188" indent="-230188">
              <a:buNone/>
            </a:pPr>
            <a:r>
              <a:rPr lang="es-CL" dirty="0" err="1"/>
              <a:t>Waissbluth</a:t>
            </a:r>
            <a:r>
              <a:rPr lang="es-CL" dirty="0"/>
              <a:t>, M., Leyton, C. &amp; Inostroza, J. (2007). La Descentralización en Chile 1990-2005: Asignatura pendiente. </a:t>
            </a:r>
            <a:r>
              <a:rPr lang="en-US" dirty="0" err="1"/>
              <a:t>Revista</a:t>
            </a:r>
            <a:r>
              <a:rPr lang="en-US" dirty="0"/>
              <a:t> </a:t>
            </a:r>
            <a:r>
              <a:rPr lang="en-US" dirty="0" err="1"/>
              <a:t>Reforma</a:t>
            </a:r>
            <a:r>
              <a:rPr lang="en-US" dirty="0"/>
              <a:t> y </a:t>
            </a:r>
            <a:r>
              <a:rPr lang="en-US" dirty="0" err="1"/>
              <a:t>Democracia</a:t>
            </a:r>
            <a:r>
              <a:rPr lang="en-US" dirty="0"/>
              <a:t>, 37(1), 223-242.</a:t>
            </a:r>
          </a:p>
          <a:p>
            <a:pPr marL="230188" indent="-230188">
              <a:buNone/>
            </a:pPr>
            <a:r>
              <a:rPr lang="en-US" dirty="0" err="1"/>
              <a:t>Waldfogel</a:t>
            </a:r>
            <a:r>
              <a:rPr lang="en-US" dirty="0"/>
              <a:t>, J. (1998). Rethinking the paradigm for child protection. The future of children, 104-119.</a:t>
            </a:r>
          </a:p>
          <a:p>
            <a:pPr marL="230188" indent="-230188">
              <a:buNone/>
            </a:pPr>
            <a:r>
              <a:rPr lang="en-US" dirty="0"/>
              <a:t>Weber, E. P., &amp; </a:t>
            </a:r>
            <a:r>
              <a:rPr lang="en-US" dirty="0" err="1"/>
              <a:t>Khademian</a:t>
            </a:r>
            <a:r>
              <a:rPr lang="en-US" dirty="0"/>
              <a:t>, A. M. (2008). Wicked problems, knowledge challenges, and collaborative capacity builders in network settings. Public administration review, 68(2), 334-349.</a:t>
            </a:r>
            <a:endParaRPr lang="es-E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3B8B1-D8F9-4D8B-8014-6F7F6A75BF2A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Referencias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49375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5">
      <a:dk1>
        <a:srgbClr val="3F3F3F"/>
      </a:dk1>
      <a:lt1>
        <a:sysClr val="window" lastClr="FFFFFF"/>
      </a:lt1>
      <a:dk2>
        <a:srgbClr val="5F5F5F"/>
      </a:dk2>
      <a:lt2>
        <a:srgbClr val="FFFFFF"/>
      </a:lt2>
      <a:accent1>
        <a:srgbClr val="C41949"/>
      </a:accent1>
      <a:accent2>
        <a:srgbClr val="5F5F5F"/>
      </a:accent2>
      <a:accent3>
        <a:srgbClr val="9F9F9F"/>
      </a:accent3>
      <a:accent4>
        <a:srgbClr val="E42C61"/>
      </a:accent4>
      <a:accent5>
        <a:srgbClr val="757070"/>
      </a:accent5>
      <a:accent6>
        <a:srgbClr val="AEABAB"/>
      </a:accent6>
      <a:hlink>
        <a:srgbClr val="C41949"/>
      </a:hlink>
      <a:folHlink>
        <a:srgbClr val="3F3F3F"/>
      </a:folHlink>
    </a:clrScheme>
    <a:fontScheme name="Custom 1">
      <a:majorFont>
        <a:latin typeface="Calibri Light"/>
        <a:ea typeface=""/>
        <a:cs typeface=""/>
      </a:majorFont>
      <a:minorFont>
        <a:latin typeface="Calibri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988</TotalTime>
  <Words>1148</Words>
  <Application>Microsoft Office PowerPoint</Application>
  <PresentationFormat>Widescreen</PresentationFormat>
  <Paragraphs>93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Arial</vt:lpstr>
      <vt:lpstr>Calibri</vt:lpstr>
      <vt:lpstr>Calibri Light</vt:lpstr>
      <vt:lpstr>Cambria</vt:lpstr>
      <vt:lpstr>Times New Roman</vt:lpstr>
      <vt:lpstr>Wingdings</vt:lpstr>
      <vt:lpstr>Office Theme</vt:lpstr>
      <vt:lpstr>CAMBIANDO PARADIGMAS EN POLÍTICA PÚBLICA: PRINCIPIOS Y DIMENSIONES PARA UN  DE PROTECCIÓN DE INFANCIA</vt:lpstr>
      <vt:lpstr>¿Por qué Sistema?</vt:lpstr>
      <vt:lpstr>¿Por qué Sistema?</vt:lpstr>
      <vt:lpstr>Principios de diseño del SAT</vt:lpstr>
      <vt:lpstr>Principios de diseño del SAT</vt:lpstr>
      <vt:lpstr>Fuentes de falla y componentes del SAT</vt:lpstr>
      <vt:lpstr>Unidades de análisis del modelo</vt:lpstr>
      <vt:lpstr>Reflexiones al cierre y próximos pasos</vt:lpstr>
      <vt:lpstr>Referencias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Rodrigo Berner</dc:creator>
  <cp:lastModifiedBy>Javier</cp:lastModifiedBy>
  <cp:revision>69</cp:revision>
  <dcterms:created xsi:type="dcterms:W3CDTF">2018-03-07T15:35:47Z</dcterms:created>
  <dcterms:modified xsi:type="dcterms:W3CDTF">2018-08-13T21:11:31Z</dcterms:modified>
</cp:coreProperties>
</file>