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5" r:id="rId3"/>
    <p:sldId id="275" r:id="rId4"/>
    <p:sldId id="266" r:id="rId5"/>
    <p:sldId id="264" r:id="rId6"/>
    <p:sldId id="271" r:id="rId7"/>
    <p:sldId id="272" r:id="rId8"/>
    <p:sldId id="273" r:id="rId9"/>
    <p:sldId id="267" r:id="rId10"/>
    <p:sldId id="276" r:id="rId11"/>
    <p:sldId id="269" r:id="rId12"/>
    <p:sldId id="270" r:id="rId13"/>
    <p:sldId id="274" r:id="rId14"/>
    <p:sldId id="279" r:id="rId15"/>
    <p:sldId id="268" r:id="rId16"/>
    <p:sldId id="280" r:id="rId17"/>
    <p:sldId id="27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AD334-CBAD-4C44-A027-3F4C2C9CAE8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7587571-0E2F-452D-B0AB-A46465A270AE}">
      <dgm:prSet phldrT="[Texto]"/>
      <dgm:spPr/>
      <dgm:t>
        <a:bodyPr/>
        <a:lstStyle/>
        <a:p>
          <a:r>
            <a:rPr lang="es-CL" dirty="0" smtClean="0"/>
            <a:t>Vulnerabilidad</a:t>
          </a:r>
          <a:endParaRPr lang="es-CL" dirty="0"/>
        </a:p>
      </dgm:t>
    </dgm:pt>
    <dgm:pt modelId="{63D52BF7-E39A-4EA4-905A-C08A57115E0E}" type="parTrans" cxnId="{47CAC5FF-64DD-4214-8AA3-FA568CC037D1}">
      <dgm:prSet/>
      <dgm:spPr/>
      <dgm:t>
        <a:bodyPr/>
        <a:lstStyle/>
        <a:p>
          <a:endParaRPr lang="es-CL"/>
        </a:p>
      </dgm:t>
    </dgm:pt>
    <dgm:pt modelId="{58D2573B-1A67-4C7D-98BB-1B55F65B8AFE}" type="sibTrans" cxnId="{47CAC5FF-64DD-4214-8AA3-FA568CC037D1}">
      <dgm:prSet/>
      <dgm:spPr/>
      <dgm:t>
        <a:bodyPr/>
        <a:lstStyle/>
        <a:p>
          <a:endParaRPr lang="es-CL"/>
        </a:p>
      </dgm:t>
    </dgm:pt>
    <dgm:pt modelId="{1804B46A-EDE9-4B9C-8446-50958467EDDC}">
      <dgm:prSet phldrT="[Texto]"/>
      <dgm:spPr/>
      <dgm:t>
        <a:bodyPr/>
        <a:lstStyle/>
        <a:p>
          <a:r>
            <a:rPr lang="es-CL" dirty="0" smtClean="0"/>
            <a:t>Individuo</a:t>
          </a:r>
          <a:endParaRPr lang="es-CL" dirty="0"/>
        </a:p>
      </dgm:t>
    </dgm:pt>
    <dgm:pt modelId="{423C17C2-51B6-4EA6-8B66-A1550DB2B561}" type="parTrans" cxnId="{62D96AA2-FE57-41D6-BB86-C7A055A5DCFB}">
      <dgm:prSet/>
      <dgm:spPr/>
      <dgm:t>
        <a:bodyPr/>
        <a:lstStyle/>
        <a:p>
          <a:endParaRPr lang="es-CL"/>
        </a:p>
      </dgm:t>
    </dgm:pt>
    <dgm:pt modelId="{0E770819-342A-4D97-9424-897D1D23A5B6}" type="sibTrans" cxnId="{62D96AA2-FE57-41D6-BB86-C7A055A5DCFB}">
      <dgm:prSet/>
      <dgm:spPr/>
      <dgm:t>
        <a:bodyPr/>
        <a:lstStyle/>
        <a:p>
          <a:endParaRPr lang="es-CL"/>
        </a:p>
      </dgm:t>
    </dgm:pt>
    <dgm:pt modelId="{943ECF96-BFC7-4B99-A706-CB00FFD7125A}" type="pres">
      <dgm:prSet presAssocID="{E70AD334-CBAD-4C44-A027-3F4C2C9CAE8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E9F0FCAF-7F66-4D2E-B79B-390FEC6BB868}" type="pres">
      <dgm:prSet presAssocID="{D7587571-0E2F-452D-B0AB-A46465A270AE}" presName="chaos" presStyleCnt="0"/>
      <dgm:spPr/>
    </dgm:pt>
    <dgm:pt modelId="{3C9A6743-98FB-4BD8-A796-D9BCE9DA0274}" type="pres">
      <dgm:prSet presAssocID="{D7587571-0E2F-452D-B0AB-A46465A270AE}" presName="parTx1" presStyleLbl="revTx" presStyleIdx="0" presStyleCnt="1"/>
      <dgm:spPr/>
      <dgm:t>
        <a:bodyPr/>
        <a:lstStyle/>
        <a:p>
          <a:endParaRPr lang="es-CL"/>
        </a:p>
      </dgm:t>
    </dgm:pt>
    <dgm:pt modelId="{EDB89FB3-7DC2-45B7-9313-5DCDADFA5692}" type="pres">
      <dgm:prSet presAssocID="{D7587571-0E2F-452D-B0AB-A46465A270AE}" presName="c1" presStyleLbl="node1" presStyleIdx="0" presStyleCnt="19"/>
      <dgm:spPr/>
    </dgm:pt>
    <dgm:pt modelId="{E7BCA44F-B54C-4DD2-ABBA-5EC27470B953}" type="pres">
      <dgm:prSet presAssocID="{D7587571-0E2F-452D-B0AB-A46465A270AE}" presName="c2" presStyleLbl="node1" presStyleIdx="1" presStyleCnt="19"/>
      <dgm:spPr/>
    </dgm:pt>
    <dgm:pt modelId="{22556F1D-6BBB-4BDA-B841-A9E3A0D0263E}" type="pres">
      <dgm:prSet presAssocID="{D7587571-0E2F-452D-B0AB-A46465A270AE}" presName="c3" presStyleLbl="node1" presStyleIdx="2" presStyleCnt="19"/>
      <dgm:spPr/>
    </dgm:pt>
    <dgm:pt modelId="{80E86166-CBA6-45F1-ADB7-390656CBAC10}" type="pres">
      <dgm:prSet presAssocID="{D7587571-0E2F-452D-B0AB-A46465A270AE}" presName="c4" presStyleLbl="node1" presStyleIdx="3" presStyleCnt="19"/>
      <dgm:spPr/>
    </dgm:pt>
    <dgm:pt modelId="{A50CC9ED-9F01-48F7-B169-6D3ACB9C002E}" type="pres">
      <dgm:prSet presAssocID="{D7587571-0E2F-452D-B0AB-A46465A270AE}" presName="c5" presStyleLbl="node1" presStyleIdx="4" presStyleCnt="19"/>
      <dgm:spPr/>
    </dgm:pt>
    <dgm:pt modelId="{3E32DACD-BD25-4F3C-914C-40D2E13DD889}" type="pres">
      <dgm:prSet presAssocID="{D7587571-0E2F-452D-B0AB-A46465A270AE}" presName="c6" presStyleLbl="node1" presStyleIdx="5" presStyleCnt="19"/>
      <dgm:spPr/>
    </dgm:pt>
    <dgm:pt modelId="{2926EC09-1146-433D-9F8D-49FAC94FF44C}" type="pres">
      <dgm:prSet presAssocID="{D7587571-0E2F-452D-B0AB-A46465A270AE}" presName="c7" presStyleLbl="node1" presStyleIdx="6" presStyleCnt="19"/>
      <dgm:spPr/>
    </dgm:pt>
    <dgm:pt modelId="{8E13510F-8E03-47AC-8B8B-A01DB7FF8B7B}" type="pres">
      <dgm:prSet presAssocID="{D7587571-0E2F-452D-B0AB-A46465A270AE}" presName="c8" presStyleLbl="node1" presStyleIdx="7" presStyleCnt="19"/>
      <dgm:spPr/>
    </dgm:pt>
    <dgm:pt modelId="{5AB6AD02-0E3F-489F-8BC3-2CF4AE3373EB}" type="pres">
      <dgm:prSet presAssocID="{D7587571-0E2F-452D-B0AB-A46465A270AE}" presName="c9" presStyleLbl="node1" presStyleIdx="8" presStyleCnt="19"/>
      <dgm:spPr/>
    </dgm:pt>
    <dgm:pt modelId="{C1443174-AD12-4F4D-840F-9C9A1E563B46}" type="pres">
      <dgm:prSet presAssocID="{D7587571-0E2F-452D-B0AB-A46465A270AE}" presName="c10" presStyleLbl="node1" presStyleIdx="9" presStyleCnt="19"/>
      <dgm:spPr/>
    </dgm:pt>
    <dgm:pt modelId="{738E17B6-379D-4B14-8037-D97733826CD6}" type="pres">
      <dgm:prSet presAssocID="{D7587571-0E2F-452D-B0AB-A46465A270AE}" presName="c11" presStyleLbl="node1" presStyleIdx="10" presStyleCnt="19"/>
      <dgm:spPr/>
    </dgm:pt>
    <dgm:pt modelId="{7B6F76E2-FCBD-4786-A35D-43802C46C311}" type="pres">
      <dgm:prSet presAssocID="{D7587571-0E2F-452D-B0AB-A46465A270AE}" presName="c12" presStyleLbl="node1" presStyleIdx="11" presStyleCnt="19"/>
      <dgm:spPr/>
    </dgm:pt>
    <dgm:pt modelId="{4AFEB216-B4F5-40A0-AEE5-980189B0BC9A}" type="pres">
      <dgm:prSet presAssocID="{D7587571-0E2F-452D-B0AB-A46465A270AE}" presName="c13" presStyleLbl="node1" presStyleIdx="12" presStyleCnt="19"/>
      <dgm:spPr/>
    </dgm:pt>
    <dgm:pt modelId="{7EBDB99C-997A-47A7-871D-94816E6988E3}" type="pres">
      <dgm:prSet presAssocID="{D7587571-0E2F-452D-B0AB-A46465A270AE}" presName="c14" presStyleLbl="node1" presStyleIdx="13" presStyleCnt="19"/>
      <dgm:spPr/>
    </dgm:pt>
    <dgm:pt modelId="{6D68FE99-9B3D-42C5-B5D8-C5E2CC1DE305}" type="pres">
      <dgm:prSet presAssocID="{D7587571-0E2F-452D-B0AB-A46465A270AE}" presName="c15" presStyleLbl="node1" presStyleIdx="14" presStyleCnt="19"/>
      <dgm:spPr/>
    </dgm:pt>
    <dgm:pt modelId="{7F492BCF-5248-4EBA-BECF-DB93AC7CFA9E}" type="pres">
      <dgm:prSet presAssocID="{D7587571-0E2F-452D-B0AB-A46465A270AE}" presName="c16" presStyleLbl="node1" presStyleIdx="15" presStyleCnt="19"/>
      <dgm:spPr/>
    </dgm:pt>
    <dgm:pt modelId="{314F538B-2845-4DBD-9CE3-1CA7FC3B0651}" type="pres">
      <dgm:prSet presAssocID="{D7587571-0E2F-452D-B0AB-A46465A270AE}" presName="c17" presStyleLbl="node1" presStyleIdx="16" presStyleCnt="19"/>
      <dgm:spPr/>
    </dgm:pt>
    <dgm:pt modelId="{39963259-F4E5-4FD6-8162-68E4F6A5DF37}" type="pres">
      <dgm:prSet presAssocID="{D7587571-0E2F-452D-B0AB-A46465A270AE}" presName="c18" presStyleLbl="node1" presStyleIdx="17" presStyleCnt="19"/>
      <dgm:spPr/>
    </dgm:pt>
    <dgm:pt modelId="{88AFB68B-FD22-435B-9E3B-CE8F7CF4BDB7}" type="pres">
      <dgm:prSet presAssocID="{58D2573B-1A67-4C7D-98BB-1B55F65B8AFE}" presName="chevronComposite1" presStyleCnt="0"/>
      <dgm:spPr/>
    </dgm:pt>
    <dgm:pt modelId="{82D3D965-6171-4CB6-A64C-4512A419A6A7}" type="pres">
      <dgm:prSet presAssocID="{58D2573B-1A67-4C7D-98BB-1B55F65B8AFE}" presName="chevron1" presStyleLbl="sibTrans2D1" presStyleIdx="0" presStyleCnt="2"/>
      <dgm:spPr/>
    </dgm:pt>
    <dgm:pt modelId="{2E309363-297B-4772-82EC-C0474203D0A4}" type="pres">
      <dgm:prSet presAssocID="{58D2573B-1A67-4C7D-98BB-1B55F65B8AFE}" presName="spChevron1" presStyleCnt="0"/>
      <dgm:spPr/>
    </dgm:pt>
    <dgm:pt modelId="{4C4B0AC0-A4D6-4D27-9FC8-659B566AA29C}" type="pres">
      <dgm:prSet presAssocID="{58D2573B-1A67-4C7D-98BB-1B55F65B8AFE}" presName="overlap" presStyleCnt="0"/>
      <dgm:spPr/>
    </dgm:pt>
    <dgm:pt modelId="{D9E117B9-E578-49C5-8624-3D5ED0D24DE8}" type="pres">
      <dgm:prSet presAssocID="{58D2573B-1A67-4C7D-98BB-1B55F65B8AFE}" presName="chevronComposite2" presStyleCnt="0"/>
      <dgm:spPr/>
    </dgm:pt>
    <dgm:pt modelId="{F944FA89-EC33-4BF3-ACC6-F2FC7806EC5C}" type="pres">
      <dgm:prSet presAssocID="{58D2573B-1A67-4C7D-98BB-1B55F65B8AFE}" presName="chevron2" presStyleLbl="sibTrans2D1" presStyleIdx="1" presStyleCnt="2"/>
      <dgm:spPr/>
    </dgm:pt>
    <dgm:pt modelId="{964F6A9F-A5D9-4187-A15A-2D6F2F6DE225}" type="pres">
      <dgm:prSet presAssocID="{58D2573B-1A67-4C7D-98BB-1B55F65B8AFE}" presName="spChevron2" presStyleCnt="0"/>
      <dgm:spPr/>
    </dgm:pt>
    <dgm:pt modelId="{74CAEDFE-504D-4320-93DC-4BFF963EF55A}" type="pres">
      <dgm:prSet presAssocID="{1804B46A-EDE9-4B9C-8446-50958467EDDC}" presName="last" presStyleCnt="0"/>
      <dgm:spPr/>
    </dgm:pt>
    <dgm:pt modelId="{673328AA-AB08-4560-8DEA-41CD7E815967}" type="pres">
      <dgm:prSet presAssocID="{1804B46A-EDE9-4B9C-8446-50958467EDDC}" presName="circleTx" presStyleLbl="node1" presStyleIdx="18" presStyleCnt="19"/>
      <dgm:spPr/>
      <dgm:t>
        <a:bodyPr/>
        <a:lstStyle/>
        <a:p>
          <a:endParaRPr lang="es-CL"/>
        </a:p>
      </dgm:t>
    </dgm:pt>
    <dgm:pt modelId="{74368C36-B6A5-4B4B-9A2D-86EEF63C8CEC}" type="pres">
      <dgm:prSet presAssocID="{1804B46A-EDE9-4B9C-8446-50958467EDDC}" presName="spN" presStyleCnt="0"/>
      <dgm:spPr/>
    </dgm:pt>
  </dgm:ptLst>
  <dgm:cxnLst>
    <dgm:cxn modelId="{3FC7C15C-4CF4-4EFC-8204-8E6BFDD4B27E}" type="presOf" srcId="{1804B46A-EDE9-4B9C-8446-50958467EDDC}" destId="{673328AA-AB08-4560-8DEA-41CD7E815967}" srcOrd="0" destOrd="0" presId="urn:microsoft.com/office/officeart/2009/3/layout/RandomtoResultProcess"/>
    <dgm:cxn modelId="{22BE9F0A-F4B0-4206-9AD4-22BE647CAC1F}" type="presOf" srcId="{D7587571-0E2F-452D-B0AB-A46465A270AE}" destId="{3C9A6743-98FB-4BD8-A796-D9BCE9DA0274}" srcOrd="0" destOrd="0" presId="urn:microsoft.com/office/officeart/2009/3/layout/RandomtoResultProcess"/>
    <dgm:cxn modelId="{47CAC5FF-64DD-4214-8AA3-FA568CC037D1}" srcId="{E70AD334-CBAD-4C44-A027-3F4C2C9CAE8D}" destId="{D7587571-0E2F-452D-B0AB-A46465A270AE}" srcOrd="0" destOrd="0" parTransId="{63D52BF7-E39A-4EA4-905A-C08A57115E0E}" sibTransId="{58D2573B-1A67-4C7D-98BB-1B55F65B8AFE}"/>
    <dgm:cxn modelId="{62D96AA2-FE57-41D6-BB86-C7A055A5DCFB}" srcId="{E70AD334-CBAD-4C44-A027-3F4C2C9CAE8D}" destId="{1804B46A-EDE9-4B9C-8446-50958467EDDC}" srcOrd="1" destOrd="0" parTransId="{423C17C2-51B6-4EA6-8B66-A1550DB2B561}" sibTransId="{0E770819-342A-4D97-9424-897D1D23A5B6}"/>
    <dgm:cxn modelId="{709B1936-9630-45E8-8042-5FDCB62F7F5F}" type="presOf" srcId="{E70AD334-CBAD-4C44-A027-3F4C2C9CAE8D}" destId="{943ECF96-BFC7-4B99-A706-CB00FFD7125A}" srcOrd="0" destOrd="0" presId="urn:microsoft.com/office/officeart/2009/3/layout/RandomtoResultProcess"/>
    <dgm:cxn modelId="{4096424C-29BF-4138-BB51-9E071E7CAF83}" type="presParOf" srcId="{943ECF96-BFC7-4B99-A706-CB00FFD7125A}" destId="{E9F0FCAF-7F66-4D2E-B79B-390FEC6BB868}" srcOrd="0" destOrd="0" presId="urn:microsoft.com/office/officeart/2009/3/layout/RandomtoResultProcess"/>
    <dgm:cxn modelId="{814527C0-0B40-418B-8D54-110A660AC9B1}" type="presParOf" srcId="{E9F0FCAF-7F66-4D2E-B79B-390FEC6BB868}" destId="{3C9A6743-98FB-4BD8-A796-D9BCE9DA0274}" srcOrd="0" destOrd="0" presId="urn:microsoft.com/office/officeart/2009/3/layout/RandomtoResultProcess"/>
    <dgm:cxn modelId="{2D97FFD9-0987-40CE-92B5-66FC8637AA18}" type="presParOf" srcId="{E9F0FCAF-7F66-4D2E-B79B-390FEC6BB868}" destId="{EDB89FB3-7DC2-45B7-9313-5DCDADFA5692}" srcOrd="1" destOrd="0" presId="urn:microsoft.com/office/officeart/2009/3/layout/RandomtoResultProcess"/>
    <dgm:cxn modelId="{BC36C755-B85E-4070-B8F7-040EEB0976E1}" type="presParOf" srcId="{E9F0FCAF-7F66-4D2E-B79B-390FEC6BB868}" destId="{E7BCA44F-B54C-4DD2-ABBA-5EC27470B953}" srcOrd="2" destOrd="0" presId="urn:microsoft.com/office/officeart/2009/3/layout/RandomtoResultProcess"/>
    <dgm:cxn modelId="{8BC2816B-4101-4E8E-9314-D7DA8812E952}" type="presParOf" srcId="{E9F0FCAF-7F66-4D2E-B79B-390FEC6BB868}" destId="{22556F1D-6BBB-4BDA-B841-A9E3A0D0263E}" srcOrd="3" destOrd="0" presId="urn:microsoft.com/office/officeart/2009/3/layout/RandomtoResultProcess"/>
    <dgm:cxn modelId="{C0CC1A0A-24A6-4747-A4C4-C6C91889DCC7}" type="presParOf" srcId="{E9F0FCAF-7F66-4D2E-B79B-390FEC6BB868}" destId="{80E86166-CBA6-45F1-ADB7-390656CBAC10}" srcOrd="4" destOrd="0" presId="urn:microsoft.com/office/officeart/2009/3/layout/RandomtoResultProcess"/>
    <dgm:cxn modelId="{8697C980-CEC4-480E-8550-0FBB826AE447}" type="presParOf" srcId="{E9F0FCAF-7F66-4D2E-B79B-390FEC6BB868}" destId="{A50CC9ED-9F01-48F7-B169-6D3ACB9C002E}" srcOrd="5" destOrd="0" presId="urn:microsoft.com/office/officeart/2009/3/layout/RandomtoResultProcess"/>
    <dgm:cxn modelId="{B4B8988F-8B51-4090-BCEC-8A0E3DBA8507}" type="presParOf" srcId="{E9F0FCAF-7F66-4D2E-B79B-390FEC6BB868}" destId="{3E32DACD-BD25-4F3C-914C-40D2E13DD889}" srcOrd="6" destOrd="0" presId="urn:microsoft.com/office/officeart/2009/3/layout/RandomtoResultProcess"/>
    <dgm:cxn modelId="{3BA52CDB-0110-4D33-B51E-783A0D509033}" type="presParOf" srcId="{E9F0FCAF-7F66-4D2E-B79B-390FEC6BB868}" destId="{2926EC09-1146-433D-9F8D-49FAC94FF44C}" srcOrd="7" destOrd="0" presId="urn:microsoft.com/office/officeart/2009/3/layout/RandomtoResultProcess"/>
    <dgm:cxn modelId="{57E7903B-F9C3-488B-A993-8F4C5CE9BEF8}" type="presParOf" srcId="{E9F0FCAF-7F66-4D2E-B79B-390FEC6BB868}" destId="{8E13510F-8E03-47AC-8B8B-A01DB7FF8B7B}" srcOrd="8" destOrd="0" presId="urn:microsoft.com/office/officeart/2009/3/layout/RandomtoResultProcess"/>
    <dgm:cxn modelId="{FA028CF1-9E8A-4206-B6F1-66E6D7790554}" type="presParOf" srcId="{E9F0FCAF-7F66-4D2E-B79B-390FEC6BB868}" destId="{5AB6AD02-0E3F-489F-8BC3-2CF4AE3373EB}" srcOrd="9" destOrd="0" presId="urn:microsoft.com/office/officeart/2009/3/layout/RandomtoResultProcess"/>
    <dgm:cxn modelId="{4BCB436D-B6CE-43A0-B816-B10AAD957979}" type="presParOf" srcId="{E9F0FCAF-7F66-4D2E-B79B-390FEC6BB868}" destId="{C1443174-AD12-4F4D-840F-9C9A1E563B46}" srcOrd="10" destOrd="0" presId="urn:microsoft.com/office/officeart/2009/3/layout/RandomtoResultProcess"/>
    <dgm:cxn modelId="{C4D788F5-16FF-49C5-89E2-30D60CAE2196}" type="presParOf" srcId="{E9F0FCAF-7F66-4D2E-B79B-390FEC6BB868}" destId="{738E17B6-379D-4B14-8037-D97733826CD6}" srcOrd="11" destOrd="0" presId="urn:microsoft.com/office/officeart/2009/3/layout/RandomtoResultProcess"/>
    <dgm:cxn modelId="{144CB613-BD5A-40D8-AAD0-255F44609B5F}" type="presParOf" srcId="{E9F0FCAF-7F66-4D2E-B79B-390FEC6BB868}" destId="{7B6F76E2-FCBD-4786-A35D-43802C46C311}" srcOrd="12" destOrd="0" presId="urn:microsoft.com/office/officeart/2009/3/layout/RandomtoResultProcess"/>
    <dgm:cxn modelId="{4E0AC21F-C70F-4FB7-BAF8-34ECE47D037B}" type="presParOf" srcId="{E9F0FCAF-7F66-4D2E-B79B-390FEC6BB868}" destId="{4AFEB216-B4F5-40A0-AEE5-980189B0BC9A}" srcOrd="13" destOrd="0" presId="urn:microsoft.com/office/officeart/2009/3/layout/RandomtoResultProcess"/>
    <dgm:cxn modelId="{EA3A51F3-0DD8-4381-8B3E-36943CC6CD00}" type="presParOf" srcId="{E9F0FCAF-7F66-4D2E-B79B-390FEC6BB868}" destId="{7EBDB99C-997A-47A7-871D-94816E6988E3}" srcOrd="14" destOrd="0" presId="urn:microsoft.com/office/officeart/2009/3/layout/RandomtoResultProcess"/>
    <dgm:cxn modelId="{A9B8981D-2FF4-4488-8D34-791FAECE0F8F}" type="presParOf" srcId="{E9F0FCAF-7F66-4D2E-B79B-390FEC6BB868}" destId="{6D68FE99-9B3D-42C5-B5D8-C5E2CC1DE305}" srcOrd="15" destOrd="0" presId="urn:microsoft.com/office/officeart/2009/3/layout/RandomtoResultProcess"/>
    <dgm:cxn modelId="{AE91F81F-0577-43DC-B202-22F25E449461}" type="presParOf" srcId="{E9F0FCAF-7F66-4D2E-B79B-390FEC6BB868}" destId="{7F492BCF-5248-4EBA-BECF-DB93AC7CFA9E}" srcOrd="16" destOrd="0" presId="urn:microsoft.com/office/officeart/2009/3/layout/RandomtoResultProcess"/>
    <dgm:cxn modelId="{A15485F2-0160-43CB-B5FF-D368219D364C}" type="presParOf" srcId="{E9F0FCAF-7F66-4D2E-B79B-390FEC6BB868}" destId="{314F538B-2845-4DBD-9CE3-1CA7FC3B0651}" srcOrd="17" destOrd="0" presId="urn:microsoft.com/office/officeart/2009/3/layout/RandomtoResultProcess"/>
    <dgm:cxn modelId="{66091C91-8B72-40D7-B415-AD6D5DF34006}" type="presParOf" srcId="{E9F0FCAF-7F66-4D2E-B79B-390FEC6BB868}" destId="{39963259-F4E5-4FD6-8162-68E4F6A5DF37}" srcOrd="18" destOrd="0" presId="urn:microsoft.com/office/officeart/2009/3/layout/RandomtoResultProcess"/>
    <dgm:cxn modelId="{7012E3AC-FA0F-47C3-A62A-2CEE8337F04D}" type="presParOf" srcId="{943ECF96-BFC7-4B99-A706-CB00FFD7125A}" destId="{88AFB68B-FD22-435B-9E3B-CE8F7CF4BDB7}" srcOrd="1" destOrd="0" presId="urn:microsoft.com/office/officeart/2009/3/layout/RandomtoResultProcess"/>
    <dgm:cxn modelId="{27712D0B-7391-44E4-BFF2-10068AAD12D9}" type="presParOf" srcId="{88AFB68B-FD22-435B-9E3B-CE8F7CF4BDB7}" destId="{82D3D965-6171-4CB6-A64C-4512A419A6A7}" srcOrd="0" destOrd="0" presId="urn:microsoft.com/office/officeart/2009/3/layout/RandomtoResultProcess"/>
    <dgm:cxn modelId="{0A30EB61-BB8B-41DF-B20B-F64EA8849EFC}" type="presParOf" srcId="{88AFB68B-FD22-435B-9E3B-CE8F7CF4BDB7}" destId="{2E309363-297B-4772-82EC-C0474203D0A4}" srcOrd="1" destOrd="0" presId="urn:microsoft.com/office/officeart/2009/3/layout/RandomtoResultProcess"/>
    <dgm:cxn modelId="{FF26837B-CD90-498F-AAD2-682EF09B2536}" type="presParOf" srcId="{943ECF96-BFC7-4B99-A706-CB00FFD7125A}" destId="{4C4B0AC0-A4D6-4D27-9FC8-659B566AA29C}" srcOrd="2" destOrd="0" presId="urn:microsoft.com/office/officeart/2009/3/layout/RandomtoResultProcess"/>
    <dgm:cxn modelId="{3963F562-B613-40FA-904F-6060147FD256}" type="presParOf" srcId="{943ECF96-BFC7-4B99-A706-CB00FFD7125A}" destId="{D9E117B9-E578-49C5-8624-3D5ED0D24DE8}" srcOrd="3" destOrd="0" presId="urn:microsoft.com/office/officeart/2009/3/layout/RandomtoResultProcess"/>
    <dgm:cxn modelId="{EDEA88D1-0EBD-45DE-AE43-ADC1F0BC854C}" type="presParOf" srcId="{D9E117B9-E578-49C5-8624-3D5ED0D24DE8}" destId="{F944FA89-EC33-4BF3-ACC6-F2FC7806EC5C}" srcOrd="0" destOrd="0" presId="urn:microsoft.com/office/officeart/2009/3/layout/RandomtoResultProcess"/>
    <dgm:cxn modelId="{5C4C18A7-6384-430D-ABC6-54724448751B}" type="presParOf" srcId="{D9E117B9-E578-49C5-8624-3D5ED0D24DE8}" destId="{964F6A9F-A5D9-4187-A15A-2D6F2F6DE225}" srcOrd="1" destOrd="0" presId="urn:microsoft.com/office/officeart/2009/3/layout/RandomtoResultProcess"/>
    <dgm:cxn modelId="{CA9C400D-797C-4DEA-B733-8538CCC10FC8}" type="presParOf" srcId="{943ECF96-BFC7-4B99-A706-CB00FFD7125A}" destId="{74CAEDFE-504D-4320-93DC-4BFF963EF55A}" srcOrd="4" destOrd="0" presId="urn:microsoft.com/office/officeart/2009/3/layout/RandomtoResultProcess"/>
    <dgm:cxn modelId="{A7437644-1799-416B-84D2-230844CE30E0}" type="presParOf" srcId="{74CAEDFE-504D-4320-93DC-4BFF963EF55A}" destId="{673328AA-AB08-4560-8DEA-41CD7E815967}" srcOrd="0" destOrd="0" presId="urn:microsoft.com/office/officeart/2009/3/layout/RandomtoResultProcess"/>
    <dgm:cxn modelId="{9A573F68-0BD9-405D-8AE2-2B5A60C7623A}" type="presParOf" srcId="{74CAEDFE-504D-4320-93DC-4BFF963EF55A}" destId="{74368C36-B6A5-4B4B-9A2D-86EEF63C8CE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B19F9-DE55-4FFE-A064-6109C8FABC9F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B8C3B3F-255C-471C-BF22-AF9C19CB60E9}">
      <dgm:prSet phldrT="[Texto]"/>
      <dgm:spPr/>
      <dgm:t>
        <a:bodyPr/>
        <a:lstStyle/>
        <a:p>
          <a:r>
            <a:rPr lang="es-CL" dirty="0" smtClean="0"/>
            <a:t>COMPLEJIDAD TERRITORIAL</a:t>
          </a:r>
          <a:endParaRPr lang="es-CL" dirty="0"/>
        </a:p>
      </dgm:t>
    </dgm:pt>
    <dgm:pt modelId="{225455D2-8825-4F47-B619-A219EA2CC30D}" type="parTrans" cxnId="{4AD40EA7-C57A-4D07-BFA7-1BB4B3378F57}">
      <dgm:prSet/>
      <dgm:spPr/>
      <dgm:t>
        <a:bodyPr/>
        <a:lstStyle/>
        <a:p>
          <a:endParaRPr lang="es-CL"/>
        </a:p>
      </dgm:t>
    </dgm:pt>
    <dgm:pt modelId="{1A71D6A0-6E53-486F-A6CB-02443D3276B8}" type="sibTrans" cxnId="{4AD40EA7-C57A-4D07-BFA7-1BB4B3378F57}">
      <dgm:prSet/>
      <dgm:spPr/>
      <dgm:t>
        <a:bodyPr/>
        <a:lstStyle/>
        <a:p>
          <a:endParaRPr lang="es-CL"/>
        </a:p>
      </dgm:t>
    </dgm:pt>
    <dgm:pt modelId="{9ACDB74D-5C59-4775-80B8-1AF9107644DE}">
      <dgm:prSet phldrT="[Texto]"/>
      <dgm:spPr/>
      <dgm:t>
        <a:bodyPr/>
        <a:lstStyle/>
        <a:p>
          <a:r>
            <a:rPr lang="es-CL" dirty="0" smtClean="0"/>
            <a:t>PROGRAMAS SOCIALES</a:t>
          </a:r>
          <a:endParaRPr lang="es-CL" dirty="0"/>
        </a:p>
      </dgm:t>
    </dgm:pt>
    <dgm:pt modelId="{215BD68F-8087-4FF4-B0D1-70B836AC6A3E}" type="parTrans" cxnId="{CAAAF973-CEA7-433E-AE8B-274AB2458951}">
      <dgm:prSet/>
      <dgm:spPr/>
      <dgm:t>
        <a:bodyPr/>
        <a:lstStyle/>
        <a:p>
          <a:endParaRPr lang="es-CL"/>
        </a:p>
      </dgm:t>
    </dgm:pt>
    <dgm:pt modelId="{DCBDE096-F4CA-404F-8F40-49F08BA550E1}" type="sibTrans" cxnId="{CAAAF973-CEA7-433E-AE8B-274AB2458951}">
      <dgm:prSet/>
      <dgm:spPr/>
      <dgm:t>
        <a:bodyPr/>
        <a:lstStyle/>
        <a:p>
          <a:endParaRPr lang="es-CL"/>
        </a:p>
      </dgm:t>
    </dgm:pt>
    <dgm:pt modelId="{F60583AA-CF8A-46F7-939E-12AB76F1E2FC}" type="pres">
      <dgm:prSet presAssocID="{7C1B19F9-DE55-4FFE-A064-6109C8FABC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2F728F4-C701-4907-A989-4D470C5BE0EA}" type="pres">
      <dgm:prSet presAssocID="{4B8C3B3F-255C-471C-BF22-AF9C19CB60E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21FAD3-8184-49B1-96DD-BC7983E49809}" type="pres">
      <dgm:prSet presAssocID="{9ACDB74D-5C59-4775-80B8-1AF9107644D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AD40EA7-C57A-4D07-BFA7-1BB4B3378F57}" srcId="{7C1B19F9-DE55-4FFE-A064-6109C8FABC9F}" destId="{4B8C3B3F-255C-471C-BF22-AF9C19CB60E9}" srcOrd="0" destOrd="0" parTransId="{225455D2-8825-4F47-B619-A219EA2CC30D}" sibTransId="{1A71D6A0-6E53-486F-A6CB-02443D3276B8}"/>
    <dgm:cxn modelId="{CAAAF973-CEA7-433E-AE8B-274AB2458951}" srcId="{7C1B19F9-DE55-4FFE-A064-6109C8FABC9F}" destId="{9ACDB74D-5C59-4775-80B8-1AF9107644DE}" srcOrd="1" destOrd="0" parTransId="{215BD68F-8087-4FF4-B0D1-70B836AC6A3E}" sibTransId="{DCBDE096-F4CA-404F-8F40-49F08BA550E1}"/>
    <dgm:cxn modelId="{C4750801-9487-43E1-AC19-FC8E55B89827}" type="presOf" srcId="{4B8C3B3F-255C-471C-BF22-AF9C19CB60E9}" destId="{92F728F4-C701-4907-A989-4D470C5BE0EA}" srcOrd="0" destOrd="0" presId="urn:microsoft.com/office/officeart/2005/8/layout/arrow1"/>
    <dgm:cxn modelId="{513A3B3B-57A5-4F0B-9C56-0A54D6BD9463}" type="presOf" srcId="{9ACDB74D-5C59-4775-80B8-1AF9107644DE}" destId="{0421FAD3-8184-49B1-96DD-BC7983E49809}" srcOrd="0" destOrd="0" presId="urn:microsoft.com/office/officeart/2005/8/layout/arrow1"/>
    <dgm:cxn modelId="{D3B0574E-83E6-453C-A392-7CE66ED852F2}" type="presOf" srcId="{7C1B19F9-DE55-4FFE-A064-6109C8FABC9F}" destId="{F60583AA-CF8A-46F7-939E-12AB76F1E2FC}" srcOrd="0" destOrd="0" presId="urn:microsoft.com/office/officeart/2005/8/layout/arrow1"/>
    <dgm:cxn modelId="{571E64CF-B805-4D99-BB94-60E9DD6B0CA3}" type="presParOf" srcId="{F60583AA-CF8A-46F7-939E-12AB76F1E2FC}" destId="{92F728F4-C701-4907-A989-4D470C5BE0EA}" srcOrd="0" destOrd="0" presId="urn:microsoft.com/office/officeart/2005/8/layout/arrow1"/>
    <dgm:cxn modelId="{956ED540-2989-4620-A008-218DF2B1548C}" type="presParOf" srcId="{F60583AA-CF8A-46F7-939E-12AB76F1E2FC}" destId="{0421FAD3-8184-49B1-96DD-BC7983E4980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AD334-CBAD-4C44-A027-3F4C2C9CAE8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7587571-0E2F-452D-B0AB-A46465A270AE}">
      <dgm:prSet phldrT="[Texto]"/>
      <dgm:spPr/>
      <dgm:t>
        <a:bodyPr/>
        <a:lstStyle/>
        <a:p>
          <a:r>
            <a:rPr lang="es-CL" dirty="0" smtClean="0"/>
            <a:t>Vulnerabilidad</a:t>
          </a:r>
          <a:endParaRPr lang="es-CL" dirty="0"/>
        </a:p>
      </dgm:t>
    </dgm:pt>
    <dgm:pt modelId="{63D52BF7-E39A-4EA4-905A-C08A57115E0E}" type="parTrans" cxnId="{47CAC5FF-64DD-4214-8AA3-FA568CC037D1}">
      <dgm:prSet/>
      <dgm:spPr/>
      <dgm:t>
        <a:bodyPr/>
        <a:lstStyle/>
        <a:p>
          <a:endParaRPr lang="es-CL"/>
        </a:p>
      </dgm:t>
    </dgm:pt>
    <dgm:pt modelId="{58D2573B-1A67-4C7D-98BB-1B55F65B8AFE}" type="sibTrans" cxnId="{47CAC5FF-64DD-4214-8AA3-FA568CC037D1}">
      <dgm:prSet/>
      <dgm:spPr/>
      <dgm:t>
        <a:bodyPr/>
        <a:lstStyle/>
        <a:p>
          <a:endParaRPr lang="es-CL"/>
        </a:p>
      </dgm:t>
    </dgm:pt>
    <dgm:pt modelId="{2B6039A4-B5D5-41A2-A301-2C5837393718}">
      <dgm:prSet phldrT="[Texto]"/>
      <dgm:spPr/>
      <dgm:t>
        <a:bodyPr/>
        <a:lstStyle/>
        <a:p>
          <a:r>
            <a:rPr lang="es-CL" dirty="0" smtClean="0"/>
            <a:t>Complejidad</a:t>
          </a:r>
          <a:endParaRPr lang="es-CL" dirty="0"/>
        </a:p>
      </dgm:t>
    </dgm:pt>
    <dgm:pt modelId="{68624760-56A3-4584-B87A-4AAE522053EE}" type="parTrans" cxnId="{E4E4C373-CA5C-4D2D-B155-1549B4384D43}">
      <dgm:prSet/>
      <dgm:spPr/>
      <dgm:t>
        <a:bodyPr/>
        <a:lstStyle/>
        <a:p>
          <a:endParaRPr lang="es-CL"/>
        </a:p>
      </dgm:t>
    </dgm:pt>
    <dgm:pt modelId="{81B4BD9C-E0FF-42AC-8524-AFBC5A72E032}" type="sibTrans" cxnId="{E4E4C373-CA5C-4D2D-B155-1549B4384D43}">
      <dgm:prSet/>
      <dgm:spPr/>
      <dgm:t>
        <a:bodyPr/>
        <a:lstStyle/>
        <a:p>
          <a:endParaRPr lang="es-CL"/>
        </a:p>
      </dgm:t>
    </dgm:pt>
    <dgm:pt modelId="{1804B46A-EDE9-4B9C-8446-50958467EDDC}">
      <dgm:prSet phldrT="[Texto]"/>
      <dgm:spPr/>
      <dgm:t>
        <a:bodyPr/>
        <a:lstStyle/>
        <a:p>
          <a:r>
            <a:rPr lang="es-CL" dirty="0" smtClean="0"/>
            <a:t>Individuo</a:t>
          </a:r>
          <a:endParaRPr lang="es-CL" dirty="0"/>
        </a:p>
      </dgm:t>
    </dgm:pt>
    <dgm:pt modelId="{423C17C2-51B6-4EA6-8B66-A1550DB2B561}" type="parTrans" cxnId="{62D96AA2-FE57-41D6-BB86-C7A055A5DCFB}">
      <dgm:prSet/>
      <dgm:spPr/>
      <dgm:t>
        <a:bodyPr/>
        <a:lstStyle/>
        <a:p>
          <a:endParaRPr lang="es-CL"/>
        </a:p>
      </dgm:t>
    </dgm:pt>
    <dgm:pt modelId="{0E770819-342A-4D97-9424-897D1D23A5B6}" type="sibTrans" cxnId="{62D96AA2-FE57-41D6-BB86-C7A055A5DCFB}">
      <dgm:prSet/>
      <dgm:spPr/>
      <dgm:t>
        <a:bodyPr/>
        <a:lstStyle/>
        <a:p>
          <a:endParaRPr lang="es-CL"/>
        </a:p>
      </dgm:t>
    </dgm:pt>
    <dgm:pt modelId="{77397018-3A5B-45FE-90A4-C338AE6FB163}">
      <dgm:prSet phldrT="[Texto]"/>
      <dgm:spPr/>
      <dgm:t>
        <a:bodyPr/>
        <a:lstStyle/>
        <a:p>
          <a:r>
            <a:rPr lang="es-CL" dirty="0" smtClean="0"/>
            <a:t>Territorio</a:t>
          </a:r>
          <a:endParaRPr lang="es-CL" dirty="0"/>
        </a:p>
      </dgm:t>
    </dgm:pt>
    <dgm:pt modelId="{E61C26FA-D437-4B8D-8051-1D94732CE981}" type="parTrans" cxnId="{C45BE517-77AC-4E6B-86D4-9A5869FA3DD6}">
      <dgm:prSet/>
      <dgm:spPr/>
      <dgm:t>
        <a:bodyPr/>
        <a:lstStyle/>
        <a:p>
          <a:endParaRPr lang="es-CL"/>
        </a:p>
      </dgm:t>
    </dgm:pt>
    <dgm:pt modelId="{8C04E522-FEB6-40D4-B30E-ED702F9F91CE}" type="sibTrans" cxnId="{C45BE517-77AC-4E6B-86D4-9A5869FA3DD6}">
      <dgm:prSet/>
      <dgm:spPr/>
      <dgm:t>
        <a:bodyPr/>
        <a:lstStyle/>
        <a:p>
          <a:endParaRPr lang="es-CL"/>
        </a:p>
      </dgm:t>
    </dgm:pt>
    <dgm:pt modelId="{943ECF96-BFC7-4B99-A706-CB00FFD7125A}" type="pres">
      <dgm:prSet presAssocID="{E70AD334-CBAD-4C44-A027-3F4C2C9CAE8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E9F0FCAF-7F66-4D2E-B79B-390FEC6BB868}" type="pres">
      <dgm:prSet presAssocID="{D7587571-0E2F-452D-B0AB-A46465A270AE}" presName="chaos" presStyleCnt="0"/>
      <dgm:spPr/>
    </dgm:pt>
    <dgm:pt modelId="{3C9A6743-98FB-4BD8-A796-D9BCE9DA0274}" type="pres">
      <dgm:prSet presAssocID="{D7587571-0E2F-452D-B0AB-A46465A270AE}" presName="parTx1" presStyleLbl="revTx" presStyleIdx="0" presStyleCnt="3"/>
      <dgm:spPr/>
      <dgm:t>
        <a:bodyPr/>
        <a:lstStyle/>
        <a:p>
          <a:endParaRPr lang="es-CL"/>
        </a:p>
      </dgm:t>
    </dgm:pt>
    <dgm:pt modelId="{0B5AB92F-3395-4633-8076-CD6A07A11B8D}" type="pres">
      <dgm:prSet presAssocID="{D7587571-0E2F-452D-B0AB-A46465A270AE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B89FB3-7DC2-45B7-9313-5DCDADFA5692}" type="pres">
      <dgm:prSet presAssocID="{D7587571-0E2F-452D-B0AB-A46465A270AE}" presName="c1" presStyleLbl="node1" presStyleIdx="0" presStyleCnt="19"/>
      <dgm:spPr/>
    </dgm:pt>
    <dgm:pt modelId="{E7BCA44F-B54C-4DD2-ABBA-5EC27470B953}" type="pres">
      <dgm:prSet presAssocID="{D7587571-0E2F-452D-B0AB-A46465A270AE}" presName="c2" presStyleLbl="node1" presStyleIdx="1" presStyleCnt="19"/>
      <dgm:spPr/>
    </dgm:pt>
    <dgm:pt modelId="{22556F1D-6BBB-4BDA-B841-A9E3A0D0263E}" type="pres">
      <dgm:prSet presAssocID="{D7587571-0E2F-452D-B0AB-A46465A270AE}" presName="c3" presStyleLbl="node1" presStyleIdx="2" presStyleCnt="19"/>
      <dgm:spPr/>
    </dgm:pt>
    <dgm:pt modelId="{80E86166-CBA6-45F1-ADB7-390656CBAC10}" type="pres">
      <dgm:prSet presAssocID="{D7587571-0E2F-452D-B0AB-A46465A270AE}" presName="c4" presStyleLbl="node1" presStyleIdx="3" presStyleCnt="19"/>
      <dgm:spPr/>
    </dgm:pt>
    <dgm:pt modelId="{A50CC9ED-9F01-48F7-B169-6D3ACB9C002E}" type="pres">
      <dgm:prSet presAssocID="{D7587571-0E2F-452D-B0AB-A46465A270AE}" presName="c5" presStyleLbl="node1" presStyleIdx="4" presStyleCnt="19"/>
      <dgm:spPr/>
    </dgm:pt>
    <dgm:pt modelId="{3E32DACD-BD25-4F3C-914C-40D2E13DD889}" type="pres">
      <dgm:prSet presAssocID="{D7587571-0E2F-452D-B0AB-A46465A270AE}" presName="c6" presStyleLbl="node1" presStyleIdx="5" presStyleCnt="19"/>
      <dgm:spPr/>
    </dgm:pt>
    <dgm:pt modelId="{2926EC09-1146-433D-9F8D-49FAC94FF44C}" type="pres">
      <dgm:prSet presAssocID="{D7587571-0E2F-452D-B0AB-A46465A270AE}" presName="c7" presStyleLbl="node1" presStyleIdx="6" presStyleCnt="19"/>
      <dgm:spPr/>
    </dgm:pt>
    <dgm:pt modelId="{8E13510F-8E03-47AC-8B8B-A01DB7FF8B7B}" type="pres">
      <dgm:prSet presAssocID="{D7587571-0E2F-452D-B0AB-A46465A270AE}" presName="c8" presStyleLbl="node1" presStyleIdx="7" presStyleCnt="19"/>
      <dgm:spPr/>
    </dgm:pt>
    <dgm:pt modelId="{5AB6AD02-0E3F-489F-8BC3-2CF4AE3373EB}" type="pres">
      <dgm:prSet presAssocID="{D7587571-0E2F-452D-B0AB-A46465A270AE}" presName="c9" presStyleLbl="node1" presStyleIdx="8" presStyleCnt="19"/>
      <dgm:spPr/>
    </dgm:pt>
    <dgm:pt modelId="{C1443174-AD12-4F4D-840F-9C9A1E563B46}" type="pres">
      <dgm:prSet presAssocID="{D7587571-0E2F-452D-B0AB-A46465A270AE}" presName="c10" presStyleLbl="node1" presStyleIdx="9" presStyleCnt="19"/>
      <dgm:spPr/>
    </dgm:pt>
    <dgm:pt modelId="{738E17B6-379D-4B14-8037-D97733826CD6}" type="pres">
      <dgm:prSet presAssocID="{D7587571-0E2F-452D-B0AB-A46465A270AE}" presName="c11" presStyleLbl="node1" presStyleIdx="10" presStyleCnt="19"/>
      <dgm:spPr/>
    </dgm:pt>
    <dgm:pt modelId="{7B6F76E2-FCBD-4786-A35D-43802C46C311}" type="pres">
      <dgm:prSet presAssocID="{D7587571-0E2F-452D-B0AB-A46465A270AE}" presName="c12" presStyleLbl="node1" presStyleIdx="11" presStyleCnt="19"/>
      <dgm:spPr/>
    </dgm:pt>
    <dgm:pt modelId="{4AFEB216-B4F5-40A0-AEE5-980189B0BC9A}" type="pres">
      <dgm:prSet presAssocID="{D7587571-0E2F-452D-B0AB-A46465A270AE}" presName="c13" presStyleLbl="node1" presStyleIdx="12" presStyleCnt="19"/>
      <dgm:spPr/>
    </dgm:pt>
    <dgm:pt modelId="{7EBDB99C-997A-47A7-871D-94816E6988E3}" type="pres">
      <dgm:prSet presAssocID="{D7587571-0E2F-452D-B0AB-A46465A270AE}" presName="c14" presStyleLbl="node1" presStyleIdx="13" presStyleCnt="19"/>
      <dgm:spPr/>
    </dgm:pt>
    <dgm:pt modelId="{6D68FE99-9B3D-42C5-B5D8-C5E2CC1DE305}" type="pres">
      <dgm:prSet presAssocID="{D7587571-0E2F-452D-B0AB-A46465A270AE}" presName="c15" presStyleLbl="node1" presStyleIdx="14" presStyleCnt="19"/>
      <dgm:spPr/>
    </dgm:pt>
    <dgm:pt modelId="{7F492BCF-5248-4EBA-BECF-DB93AC7CFA9E}" type="pres">
      <dgm:prSet presAssocID="{D7587571-0E2F-452D-B0AB-A46465A270AE}" presName="c16" presStyleLbl="node1" presStyleIdx="15" presStyleCnt="19"/>
      <dgm:spPr/>
    </dgm:pt>
    <dgm:pt modelId="{314F538B-2845-4DBD-9CE3-1CA7FC3B0651}" type="pres">
      <dgm:prSet presAssocID="{D7587571-0E2F-452D-B0AB-A46465A270AE}" presName="c17" presStyleLbl="node1" presStyleIdx="16" presStyleCnt="19"/>
      <dgm:spPr/>
    </dgm:pt>
    <dgm:pt modelId="{39963259-F4E5-4FD6-8162-68E4F6A5DF37}" type="pres">
      <dgm:prSet presAssocID="{D7587571-0E2F-452D-B0AB-A46465A270AE}" presName="c18" presStyleLbl="node1" presStyleIdx="17" presStyleCnt="19"/>
      <dgm:spPr/>
    </dgm:pt>
    <dgm:pt modelId="{88AFB68B-FD22-435B-9E3B-CE8F7CF4BDB7}" type="pres">
      <dgm:prSet presAssocID="{58D2573B-1A67-4C7D-98BB-1B55F65B8AFE}" presName="chevronComposite1" presStyleCnt="0"/>
      <dgm:spPr/>
    </dgm:pt>
    <dgm:pt modelId="{82D3D965-6171-4CB6-A64C-4512A419A6A7}" type="pres">
      <dgm:prSet presAssocID="{58D2573B-1A67-4C7D-98BB-1B55F65B8AFE}" presName="chevron1" presStyleLbl="sibTrans2D1" presStyleIdx="0" presStyleCnt="2"/>
      <dgm:spPr/>
    </dgm:pt>
    <dgm:pt modelId="{2E309363-297B-4772-82EC-C0474203D0A4}" type="pres">
      <dgm:prSet presAssocID="{58D2573B-1A67-4C7D-98BB-1B55F65B8AFE}" presName="spChevron1" presStyleCnt="0"/>
      <dgm:spPr/>
    </dgm:pt>
    <dgm:pt modelId="{4C4B0AC0-A4D6-4D27-9FC8-659B566AA29C}" type="pres">
      <dgm:prSet presAssocID="{58D2573B-1A67-4C7D-98BB-1B55F65B8AFE}" presName="overlap" presStyleCnt="0"/>
      <dgm:spPr/>
    </dgm:pt>
    <dgm:pt modelId="{D9E117B9-E578-49C5-8624-3D5ED0D24DE8}" type="pres">
      <dgm:prSet presAssocID="{58D2573B-1A67-4C7D-98BB-1B55F65B8AFE}" presName="chevronComposite2" presStyleCnt="0"/>
      <dgm:spPr/>
    </dgm:pt>
    <dgm:pt modelId="{F944FA89-EC33-4BF3-ACC6-F2FC7806EC5C}" type="pres">
      <dgm:prSet presAssocID="{58D2573B-1A67-4C7D-98BB-1B55F65B8AFE}" presName="chevron2" presStyleLbl="sibTrans2D1" presStyleIdx="1" presStyleCnt="2"/>
      <dgm:spPr/>
    </dgm:pt>
    <dgm:pt modelId="{964F6A9F-A5D9-4187-A15A-2D6F2F6DE225}" type="pres">
      <dgm:prSet presAssocID="{58D2573B-1A67-4C7D-98BB-1B55F65B8AFE}" presName="spChevron2" presStyleCnt="0"/>
      <dgm:spPr/>
    </dgm:pt>
    <dgm:pt modelId="{74CAEDFE-504D-4320-93DC-4BFF963EF55A}" type="pres">
      <dgm:prSet presAssocID="{1804B46A-EDE9-4B9C-8446-50958467EDDC}" presName="last" presStyleCnt="0"/>
      <dgm:spPr/>
    </dgm:pt>
    <dgm:pt modelId="{673328AA-AB08-4560-8DEA-41CD7E815967}" type="pres">
      <dgm:prSet presAssocID="{1804B46A-EDE9-4B9C-8446-50958467EDDC}" presName="circleTx" presStyleLbl="node1" presStyleIdx="18" presStyleCnt="19"/>
      <dgm:spPr/>
      <dgm:t>
        <a:bodyPr/>
        <a:lstStyle/>
        <a:p>
          <a:endParaRPr lang="es-CL"/>
        </a:p>
      </dgm:t>
    </dgm:pt>
    <dgm:pt modelId="{63FEEDD7-FE8E-48F7-BA70-84D4B9745DF2}" type="pres">
      <dgm:prSet presAssocID="{1804B46A-EDE9-4B9C-8446-50958467EDDC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368C36-B6A5-4B4B-9A2D-86EEF63C8CEC}" type="pres">
      <dgm:prSet presAssocID="{1804B46A-EDE9-4B9C-8446-50958467EDDC}" presName="spN" presStyleCnt="0"/>
      <dgm:spPr/>
    </dgm:pt>
  </dgm:ptLst>
  <dgm:cxnLst>
    <dgm:cxn modelId="{41FC8A7B-7B2E-43C3-84C6-269EB860F396}" type="presOf" srcId="{1804B46A-EDE9-4B9C-8446-50958467EDDC}" destId="{673328AA-AB08-4560-8DEA-41CD7E815967}" srcOrd="0" destOrd="0" presId="urn:microsoft.com/office/officeart/2009/3/layout/RandomtoResultProcess"/>
    <dgm:cxn modelId="{AB1120E8-0F97-4EE5-9B3E-03AE5B22571D}" type="presOf" srcId="{E70AD334-CBAD-4C44-A027-3F4C2C9CAE8D}" destId="{943ECF96-BFC7-4B99-A706-CB00FFD7125A}" srcOrd="0" destOrd="0" presId="urn:microsoft.com/office/officeart/2009/3/layout/RandomtoResultProcess"/>
    <dgm:cxn modelId="{47CAC5FF-64DD-4214-8AA3-FA568CC037D1}" srcId="{E70AD334-CBAD-4C44-A027-3F4C2C9CAE8D}" destId="{D7587571-0E2F-452D-B0AB-A46465A270AE}" srcOrd="0" destOrd="0" parTransId="{63D52BF7-E39A-4EA4-905A-C08A57115E0E}" sibTransId="{58D2573B-1A67-4C7D-98BB-1B55F65B8AFE}"/>
    <dgm:cxn modelId="{38DC624B-86E5-4E19-B222-EF6ACCD4CB57}" type="presOf" srcId="{D7587571-0E2F-452D-B0AB-A46465A270AE}" destId="{3C9A6743-98FB-4BD8-A796-D9BCE9DA0274}" srcOrd="0" destOrd="0" presId="urn:microsoft.com/office/officeart/2009/3/layout/RandomtoResultProcess"/>
    <dgm:cxn modelId="{E4E4C373-CA5C-4D2D-B155-1549B4384D43}" srcId="{D7587571-0E2F-452D-B0AB-A46465A270AE}" destId="{2B6039A4-B5D5-41A2-A301-2C5837393718}" srcOrd="0" destOrd="0" parTransId="{68624760-56A3-4584-B87A-4AAE522053EE}" sibTransId="{81B4BD9C-E0FF-42AC-8524-AFBC5A72E032}"/>
    <dgm:cxn modelId="{E3D9AB20-5E47-423E-9D2C-D747884BCEF3}" type="presOf" srcId="{77397018-3A5B-45FE-90A4-C338AE6FB163}" destId="{63FEEDD7-FE8E-48F7-BA70-84D4B9745DF2}" srcOrd="0" destOrd="0" presId="urn:microsoft.com/office/officeart/2009/3/layout/RandomtoResultProcess"/>
    <dgm:cxn modelId="{DC565B11-3247-47AD-862C-076DBDF9D3D4}" type="presOf" srcId="{2B6039A4-B5D5-41A2-A301-2C5837393718}" destId="{0B5AB92F-3395-4633-8076-CD6A07A11B8D}" srcOrd="0" destOrd="0" presId="urn:microsoft.com/office/officeart/2009/3/layout/RandomtoResultProcess"/>
    <dgm:cxn modelId="{62D96AA2-FE57-41D6-BB86-C7A055A5DCFB}" srcId="{E70AD334-CBAD-4C44-A027-3F4C2C9CAE8D}" destId="{1804B46A-EDE9-4B9C-8446-50958467EDDC}" srcOrd="1" destOrd="0" parTransId="{423C17C2-51B6-4EA6-8B66-A1550DB2B561}" sibTransId="{0E770819-342A-4D97-9424-897D1D23A5B6}"/>
    <dgm:cxn modelId="{C45BE517-77AC-4E6B-86D4-9A5869FA3DD6}" srcId="{1804B46A-EDE9-4B9C-8446-50958467EDDC}" destId="{77397018-3A5B-45FE-90A4-C338AE6FB163}" srcOrd="0" destOrd="0" parTransId="{E61C26FA-D437-4B8D-8051-1D94732CE981}" sibTransId="{8C04E522-FEB6-40D4-B30E-ED702F9F91CE}"/>
    <dgm:cxn modelId="{D59CBCC3-B04E-4969-B1A1-29611DC3C7B5}" type="presParOf" srcId="{943ECF96-BFC7-4B99-A706-CB00FFD7125A}" destId="{E9F0FCAF-7F66-4D2E-B79B-390FEC6BB868}" srcOrd="0" destOrd="0" presId="urn:microsoft.com/office/officeart/2009/3/layout/RandomtoResultProcess"/>
    <dgm:cxn modelId="{0D201301-3FB1-4879-9211-E223F838B9D0}" type="presParOf" srcId="{E9F0FCAF-7F66-4D2E-B79B-390FEC6BB868}" destId="{3C9A6743-98FB-4BD8-A796-D9BCE9DA0274}" srcOrd="0" destOrd="0" presId="urn:microsoft.com/office/officeart/2009/3/layout/RandomtoResultProcess"/>
    <dgm:cxn modelId="{8841629D-5369-4B36-BA36-724C614A728C}" type="presParOf" srcId="{E9F0FCAF-7F66-4D2E-B79B-390FEC6BB868}" destId="{0B5AB92F-3395-4633-8076-CD6A07A11B8D}" srcOrd="1" destOrd="0" presId="urn:microsoft.com/office/officeart/2009/3/layout/RandomtoResultProcess"/>
    <dgm:cxn modelId="{B9D7EF6C-38C8-45DE-8C01-7783ABE8F406}" type="presParOf" srcId="{E9F0FCAF-7F66-4D2E-B79B-390FEC6BB868}" destId="{EDB89FB3-7DC2-45B7-9313-5DCDADFA5692}" srcOrd="2" destOrd="0" presId="urn:microsoft.com/office/officeart/2009/3/layout/RandomtoResultProcess"/>
    <dgm:cxn modelId="{17985301-FE4D-40CB-B754-A9FECAEBD75C}" type="presParOf" srcId="{E9F0FCAF-7F66-4D2E-B79B-390FEC6BB868}" destId="{E7BCA44F-B54C-4DD2-ABBA-5EC27470B953}" srcOrd="3" destOrd="0" presId="urn:microsoft.com/office/officeart/2009/3/layout/RandomtoResultProcess"/>
    <dgm:cxn modelId="{37181716-7F78-4560-BED7-ADEB00BB9D4D}" type="presParOf" srcId="{E9F0FCAF-7F66-4D2E-B79B-390FEC6BB868}" destId="{22556F1D-6BBB-4BDA-B841-A9E3A0D0263E}" srcOrd="4" destOrd="0" presId="urn:microsoft.com/office/officeart/2009/3/layout/RandomtoResultProcess"/>
    <dgm:cxn modelId="{709DB500-E740-43E1-A6BE-AD2944DED8E9}" type="presParOf" srcId="{E9F0FCAF-7F66-4D2E-B79B-390FEC6BB868}" destId="{80E86166-CBA6-45F1-ADB7-390656CBAC10}" srcOrd="5" destOrd="0" presId="urn:microsoft.com/office/officeart/2009/3/layout/RandomtoResultProcess"/>
    <dgm:cxn modelId="{5BCD42CD-BB73-4054-9DD9-D43F748E5793}" type="presParOf" srcId="{E9F0FCAF-7F66-4D2E-B79B-390FEC6BB868}" destId="{A50CC9ED-9F01-48F7-B169-6D3ACB9C002E}" srcOrd="6" destOrd="0" presId="urn:microsoft.com/office/officeart/2009/3/layout/RandomtoResultProcess"/>
    <dgm:cxn modelId="{F736889E-D219-4DEE-800B-F7C02F8896F7}" type="presParOf" srcId="{E9F0FCAF-7F66-4D2E-B79B-390FEC6BB868}" destId="{3E32DACD-BD25-4F3C-914C-40D2E13DD889}" srcOrd="7" destOrd="0" presId="urn:microsoft.com/office/officeart/2009/3/layout/RandomtoResultProcess"/>
    <dgm:cxn modelId="{E8A3EE61-492F-413E-90FE-43A898305EF4}" type="presParOf" srcId="{E9F0FCAF-7F66-4D2E-B79B-390FEC6BB868}" destId="{2926EC09-1146-433D-9F8D-49FAC94FF44C}" srcOrd="8" destOrd="0" presId="urn:microsoft.com/office/officeart/2009/3/layout/RandomtoResultProcess"/>
    <dgm:cxn modelId="{FABFA2F1-C648-46BB-9FF6-846F7D3897BE}" type="presParOf" srcId="{E9F0FCAF-7F66-4D2E-B79B-390FEC6BB868}" destId="{8E13510F-8E03-47AC-8B8B-A01DB7FF8B7B}" srcOrd="9" destOrd="0" presId="urn:microsoft.com/office/officeart/2009/3/layout/RandomtoResultProcess"/>
    <dgm:cxn modelId="{9822B155-F6A1-40B8-A0AD-FE78D6669248}" type="presParOf" srcId="{E9F0FCAF-7F66-4D2E-B79B-390FEC6BB868}" destId="{5AB6AD02-0E3F-489F-8BC3-2CF4AE3373EB}" srcOrd="10" destOrd="0" presId="urn:microsoft.com/office/officeart/2009/3/layout/RandomtoResultProcess"/>
    <dgm:cxn modelId="{8D8E0C91-B4F6-492A-B353-D232F2166FE5}" type="presParOf" srcId="{E9F0FCAF-7F66-4D2E-B79B-390FEC6BB868}" destId="{C1443174-AD12-4F4D-840F-9C9A1E563B46}" srcOrd="11" destOrd="0" presId="urn:microsoft.com/office/officeart/2009/3/layout/RandomtoResultProcess"/>
    <dgm:cxn modelId="{533A4ACD-205F-4C52-9F0F-0341F56E80CA}" type="presParOf" srcId="{E9F0FCAF-7F66-4D2E-B79B-390FEC6BB868}" destId="{738E17B6-379D-4B14-8037-D97733826CD6}" srcOrd="12" destOrd="0" presId="urn:microsoft.com/office/officeart/2009/3/layout/RandomtoResultProcess"/>
    <dgm:cxn modelId="{2439617A-14C3-4F04-9A4D-69D8029DD463}" type="presParOf" srcId="{E9F0FCAF-7F66-4D2E-B79B-390FEC6BB868}" destId="{7B6F76E2-FCBD-4786-A35D-43802C46C311}" srcOrd="13" destOrd="0" presId="urn:microsoft.com/office/officeart/2009/3/layout/RandomtoResultProcess"/>
    <dgm:cxn modelId="{918E2ECA-B869-4786-A692-488AE1147A62}" type="presParOf" srcId="{E9F0FCAF-7F66-4D2E-B79B-390FEC6BB868}" destId="{4AFEB216-B4F5-40A0-AEE5-980189B0BC9A}" srcOrd="14" destOrd="0" presId="urn:microsoft.com/office/officeart/2009/3/layout/RandomtoResultProcess"/>
    <dgm:cxn modelId="{F9C39CB4-73E6-46D8-BF06-203AFADD9E7B}" type="presParOf" srcId="{E9F0FCAF-7F66-4D2E-B79B-390FEC6BB868}" destId="{7EBDB99C-997A-47A7-871D-94816E6988E3}" srcOrd="15" destOrd="0" presId="urn:microsoft.com/office/officeart/2009/3/layout/RandomtoResultProcess"/>
    <dgm:cxn modelId="{D064F19E-5161-4379-89A7-CFCCED55DCBA}" type="presParOf" srcId="{E9F0FCAF-7F66-4D2E-B79B-390FEC6BB868}" destId="{6D68FE99-9B3D-42C5-B5D8-C5E2CC1DE305}" srcOrd="16" destOrd="0" presId="urn:microsoft.com/office/officeart/2009/3/layout/RandomtoResultProcess"/>
    <dgm:cxn modelId="{31B29CFA-40D2-44AB-B146-0FC519BC1B0B}" type="presParOf" srcId="{E9F0FCAF-7F66-4D2E-B79B-390FEC6BB868}" destId="{7F492BCF-5248-4EBA-BECF-DB93AC7CFA9E}" srcOrd="17" destOrd="0" presId="urn:microsoft.com/office/officeart/2009/3/layout/RandomtoResultProcess"/>
    <dgm:cxn modelId="{D7457FA5-DD9A-4668-BC88-779E17DF215B}" type="presParOf" srcId="{E9F0FCAF-7F66-4D2E-B79B-390FEC6BB868}" destId="{314F538B-2845-4DBD-9CE3-1CA7FC3B0651}" srcOrd="18" destOrd="0" presId="urn:microsoft.com/office/officeart/2009/3/layout/RandomtoResultProcess"/>
    <dgm:cxn modelId="{9E3D6549-1108-442E-BD6A-6F374CAB345E}" type="presParOf" srcId="{E9F0FCAF-7F66-4D2E-B79B-390FEC6BB868}" destId="{39963259-F4E5-4FD6-8162-68E4F6A5DF37}" srcOrd="19" destOrd="0" presId="urn:microsoft.com/office/officeart/2009/3/layout/RandomtoResultProcess"/>
    <dgm:cxn modelId="{000689C5-91AD-409C-80FE-12CE2895ABB8}" type="presParOf" srcId="{943ECF96-BFC7-4B99-A706-CB00FFD7125A}" destId="{88AFB68B-FD22-435B-9E3B-CE8F7CF4BDB7}" srcOrd="1" destOrd="0" presId="urn:microsoft.com/office/officeart/2009/3/layout/RandomtoResultProcess"/>
    <dgm:cxn modelId="{F815771C-318A-420E-A405-A4D89C5F3D3D}" type="presParOf" srcId="{88AFB68B-FD22-435B-9E3B-CE8F7CF4BDB7}" destId="{82D3D965-6171-4CB6-A64C-4512A419A6A7}" srcOrd="0" destOrd="0" presId="urn:microsoft.com/office/officeart/2009/3/layout/RandomtoResultProcess"/>
    <dgm:cxn modelId="{C6B4B98F-8A53-46D1-9F86-AF23F9E18909}" type="presParOf" srcId="{88AFB68B-FD22-435B-9E3B-CE8F7CF4BDB7}" destId="{2E309363-297B-4772-82EC-C0474203D0A4}" srcOrd="1" destOrd="0" presId="urn:microsoft.com/office/officeart/2009/3/layout/RandomtoResultProcess"/>
    <dgm:cxn modelId="{149968C7-4EC3-446A-8619-BB0A68E4D466}" type="presParOf" srcId="{943ECF96-BFC7-4B99-A706-CB00FFD7125A}" destId="{4C4B0AC0-A4D6-4D27-9FC8-659B566AA29C}" srcOrd="2" destOrd="0" presId="urn:microsoft.com/office/officeart/2009/3/layout/RandomtoResultProcess"/>
    <dgm:cxn modelId="{B82DADB5-A667-46F5-9E32-EE523D653AD2}" type="presParOf" srcId="{943ECF96-BFC7-4B99-A706-CB00FFD7125A}" destId="{D9E117B9-E578-49C5-8624-3D5ED0D24DE8}" srcOrd="3" destOrd="0" presId="urn:microsoft.com/office/officeart/2009/3/layout/RandomtoResultProcess"/>
    <dgm:cxn modelId="{CCA96246-4CC8-49F3-B955-3A8C4363054B}" type="presParOf" srcId="{D9E117B9-E578-49C5-8624-3D5ED0D24DE8}" destId="{F944FA89-EC33-4BF3-ACC6-F2FC7806EC5C}" srcOrd="0" destOrd="0" presId="urn:microsoft.com/office/officeart/2009/3/layout/RandomtoResultProcess"/>
    <dgm:cxn modelId="{285C7234-665D-443A-A25A-651C4617ADD5}" type="presParOf" srcId="{D9E117B9-E578-49C5-8624-3D5ED0D24DE8}" destId="{964F6A9F-A5D9-4187-A15A-2D6F2F6DE225}" srcOrd="1" destOrd="0" presId="urn:microsoft.com/office/officeart/2009/3/layout/RandomtoResultProcess"/>
    <dgm:cxn modelId="{67FB04AD-7C57-46C2-846A-68D804F49C89}" type="presParOf" srcId="{943ECF96-BFC7-4B99-A706-CB00FFD7125A}" destId="{74CAEDFE-504D-4320-93DC-4BFF963EF55A}" srcOrd="4" destOrd="0" presId="urn:microsoft.com/office/officeart/2009/3/layout/RandomtoResultProcess"/>
    <dgm:cxn modelId="{9A598D7F-E11A-44FE-815C-0634DC9C1E0A}" type="presParOf" srcId="{74CAEDFE-504D-4320-93DC-4BFF963EF55A}" destId="{673328AA-AB08-4560-8DEA-41CD7E815967}" srcOrd="0" destOrd="0" presId="urn:microsoft.com/office/officeart/2009/3/layout/RandomtoResultProcess"/>
    <dgm:cxn modelId="{775B2036-89A1-41AE-82B6-09B5FE5A2209}" type="presParOf" srcId="{74CAEDFE-504D-4320-93DC-4BFF963EF55A}" destId="{63FEEDD7-FE8E-48F7-BA70-84D4B9745DF2}" srcOrd="1" destOrd="0" presId="urn:microsoft.com/office/officeart/2009/3/layout/RandomtoResultProcess"/>
    <dgm:cxn modelId="{A9DE02E5-3382-4AAC-99AF-34CD4B26A646}" type="presParOf" srcId="{74CAEDFE-504D-4320-93DC-4BFF963EF55A}" destId="{74368C36-B6A5-4B4B-9A2D-86EEF63C8CE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A6743-98FB-4BD8-A796-D9BCE9DA0274}">
      <dsp:nvSpPr>
        <dsp:cNvPr id="0" name=""/>
        <dsp:cNvSpPr/>
      </dsp:nvSpPr>
      <dsp:spPr>
        <a:xfrm>
          <a:off x="206579" y="2014056"/>
          <a:ext cx="3031023" cy="99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Vulnerabilidad</a:t>
          </a:r>
          <a:endParaRPr lang="es-CL" sz="3500" kern="1200" dirty="0"/>
        </a:p>
      </dsp:txBody>
      <dsp:txXfrm>
        <a:off x="206579" y="2014056"/>
        <a:ext cx="3031023" cy="998859"/>
      </dsp:txXfrm>
    </dsp:sp>
    <dsp:sp modelId="{EDB89FB3-7DC2-45B7-9313-5DCDADFA5692}">
      <dsp:nvSpPr>
        <dsp:cNvPr id="0" name=""/>
        <dsp:cNvSpPr/>
      </dsp:nvSpPr>
      <dsp:spPr>
        <a:xfrm>
          <a:off x="203135" y="1710265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CA44F-B54C-4DD2-ABBA-5EC27470B953}">
      <dsp:nvSpPr>
        <dsp:cNvPr id="0" name=""/>
        <dsp:cNvSpPr/>
      </dsp:nvSpPr>
      <dsp:spPr>
        <a:xfrm>
          <a:off x="371908" y="1372719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56F1D-6BBB-4BDA-B841-A9E3A0D0263E}">
      <dsp:nvSpPr>
        <dsp:cNvPr id="0" name=""/>
        <dsp:cNvSpPr/>
      </dsp:nvSpPr>
      <dsp:spPr>
        <a:xfrm>
          <a:off x="776963" y="1440228"/>
          <a:ext cx="378877" cy="378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86166-CBA6-45F1-ADB7-390656CBAC10}">
      <dsp:nvSpPr>
        <dsp:cNvPr id="0" name=""/>
        <dsp:cNvSpPr/>
      </dsp:nvSpPr>
      <dsp:spPr>
        <a:xfrm>
          <a:off x="1114509" y="1068928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CC9ED-9F01-48F7-B169-6D3ACB9C002E}">
      <dsp:nvSpPr>
        <dsp:cNvPr id="0" name=""/>
        <dsp:cNvSpPr/>
      </dsp:nvSpPr>
      <dsp:spPr>
        <a:xfrm>
          <a:off x="1553318" y="933910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DACD-BD25-4F3C-914C-40D2E13DD889}">
      <dsp:nvSpPr>
        <dsp:cNvPr id="0" name=""/>
        <dsp:cNvSpPr/>
      </dsp:nvSpPr>
      <dsp:spPr>
        <a:xfrm>
          <a:off x="2093391" y="1170192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6EC09-1146-433D-9F8D-49FAC94FF44C}">
      <dsp:nvSpPr>
        <dsp:cNvPr id="0" name=""/>
        <dsp:cNvSpPr/>
      </dsp:nvSpPr>
      <dsp:spPr>
        <a:xfrm>
          <a:off x="2430937" y="1338965"/>
          <a:ext cx="378877" cy="378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3510F-8E03-47AC-8B8B-A01DB7FF8B7B}">
      <dsp:nvSpPr>
        <dsp:cNvPr id="0" name=""/>
        <dsp:cNvSpPr/>
      </dsp:nvSpPr>
      <dsp:spPr>
        <a:xfrm>
          <a:off x="2903501" y="1710265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6AD02-0E3F-489F-8BC3-2CF4AE3373EB}">
      <dsp:nvSpPr>
        <dsp:cNvPr id="0" name=""/>
        <dsp:cNvSpPr/>
      </dsp:nvSpPr>
      <dsp:spPr>
        <a:xfrm>
          <a:off x="3106029" y="2081565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43174-AD12-4F4D-840F-9C9A1E563B46}">
      <dsp:nvSpPr>
        <dsp:cNvPr id="0" name=""/>
        <dsp:cNvSpPr/>
      </dsp:nvSpPr>
      <dsp:spPr>
        <a:xfrm>
          <a:off x="1350791" y="1372719"/>
          <a:ext cx="619982" cy="619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E17B6-379D-4B14-8037-D97733826CD6}">
      <dsp:nvSpPr>
        <dsp:cNvPr id="0" name=""/>
        <dsp:cNvSpPr/>
      </dsp:nvSpPr>
      <dsp:spPr>
        <a:xfrm>
          <a:off x="34362" y="2655393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76E2-FCBD-4786-A35D-43802C46C311}">
      <dsp:nvSpPr>
        <dsp:cNvPr id="0" name=""/>
        <dsp:cNvSpPr/>
      </dsp:nvSpPr>
      <dsp:spPr>
        <a:xfrm>
          <a:off x="236890" y="2959184"/>
          <a:ext cx="378877" cy="378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EB216-B4F5-40A0-AEE5-980189B0BC9A}">
      <dsp:nvSpPr>
        <dsp:cNvPr id="0" name=""/>
        <dsp:cNvSpPr/>
      </dsp:nvSpPr>
      <dsp:spPr>
        <a:xfrm>
          <a:off x="743208" y="3229221"/>
          <a:ext cx="551095" cy="551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DB99C-997A-47A7-871D-94816E6988E3}">
      <dsp:nvSpPr>
        <dsp:cNvPr id="0" name=""/>
        <dsp:cNvSpPr/>
      </dsp:nvSpPr>
      <dsp:spPr>
        <a:xfrm>
          <a:off x="1452054" y="3668031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8FE99-9B3D-42C5-B5D8-C5E2CC1DE305}">
      <dsp:nvSpPr>
        <dsp:cNvPr id="0" name=""/>
        <dsp:cNvSpPr/>
      </dsp:nvSpPr>
      <dsp:spPr>
        <a:xfrm>
          <a:off x="1587073" y="3229221"/>
          <a:ext cx="378877" cy="378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2BCF-5248-4EBA-BECF-DB93AC7CFA9E}">
      <dsp:nvSpPr>
        <dsp:cNvPr id="0" name=""/>
        <dsp:cNvSpPr/>
      </dsp:nvSpPr>
      <dsp:spPr>
        <a:xfrm>
          <a:off x="1924619" y="3701785"/>
          <a:ext cx="241104" cy="241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F538B-2845-4DBD-9CE3-1CA7FC3B0651}">
      <dsp:nvSpPr>
        <dsp:cNvPr id="0" name=""/>
        <dsp:cNvSpPr/>
      </dsp:nvSpPr>
      <dsp:spPr>
        <a:xfrm>
          <a:off x="2228410" y="3161712"/>
          <a:ext cx="551095" cy="551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63259-F4E5-4FD6-8162-68E4F6A5DF37}">
      <dsp:nvSpPr>
        <dsp:cNvPr id="0" name=""/>
        <dsp:cNvSpPr/>
      </dsp:nvSpPr>
      <dsp:spPr>
        <a:xfrm>
          <a:off x="2971010" y="3026694"/>
          <a:ext cx="378877" cy="378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3D965-6171-4CB6-A64C-4512A419A6A7}">
      <dsp:nvSpPr>
        <dsp:cNvPr id="0" name=""/>
        <dsp:cNvSpPr/>
      </dsp:nvSpPr>
      <dsp:spPr>
        <a:xfrm>
          <a:off x="3349888" y="1439667"/>
          <a:ext cx="1112710" cy="212428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4FA89-EC33-4BF3-ACC6-F2FC7806EC5C}">
      <dsp:nvSpPr>
        <dsp:cNvPr id="0" name=""/>
        <dsp:cNvSpPr/>
      </dsp:nvSpPr>
      <dsp:spPr>
        <a:xfrm>
          <a:off x="4260288" y="1439667"/>
          <a:ext cx="1112710" cy="212428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328AA-AB08-4560-8DEA-41CD7E815967}">
      <dsp:nvSpPr>
        <dsp:cNvPr id="0" name=""/>
        <dsp:cNvSpPr/>
      </dsp:nvSpPr>
      <dsp:spPr>
        <a:xfrm>
          <a:off x="5494385" y="1264112"/>
          <a:ext cx="2579465" cy="2579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Individuo</a:t>
          </a:r>
          <a:endParaRPr lang="es-CL" sz="3500" kern="1200" dirty="0"/>
        </a:p>
      </dsp:txBody>
      <dsp:txXfrm>
        <a:off x="5872139" y="1641866"/>
        <a:ext cx="1823957" cy="1823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728F4-C701-4907-A989-4D470C5BE0EA}">
      <dsp:nvSpPr>
        <dsp:cNvPr id="0" name=""/>
        <dsp:cNvSpPr/>
      </dsp:nvSpPr>
      <dsp:spPr>
        <a:xfrm rot="16200000">
          <a:off x="342" y="479449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COMPLEJIDAD TERRITORIAL</a:t>
          </a:r>
          <a:endParaRPr lang="es-CL" sz="3000" kern="1200" dirty="0"/>
        </a:p>
      </dsp:txBody>
      <dsp:txXfrm rot="5400000">
        <a:off x="685976" y="1458924"/>
        <a:ext cx="3232267" cy="1958950"/>
      </dsp:txXfrm>
    </dsp:sp>
    <dsp:sp modelId="{0421FAD3-8184-49B1-96DD-BC7983E49809}">
      <dsp:nvSpPr>
        <dsp:cNvPr id="0" name=""/>
        <dsp:cNvSpPr/>
      </dsp:nvSpPr>
      <dsp:spPr>
        <a:xfrm rot="5400000">
          <a:off x="4311357" y="479449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PROGRAMAS SOCIALES</a:t>
          </a:r>
          <a:endParaRPr lang="es-CL" sz="3000" kern="1200" dirty="0"/>
        </a:p>
      </dsp:txBody>
      <dsp:txXfrm rot="-5400000">
        <a:off x="4311358" y="1458924"/>
        <a:ext cx="3232267" cy="195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A6743-98FB-4BD8-A796-D9BCE9DA0274}">
      <dsp:nvSpPr>
        <dsp:cNvPr id="0" name=""/>
        <dsp:cNvSpPr/>
      </dsp:nvSpPr>
      <dsp:spPr>
        <a:xfrm>
          <a:off x="244009" y="1041497"/>
          <a:ext cx="2922568" cy="96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Vulnerabilidad</a:t>
          </a:r>
          <a:endParaRPr lang="es-CL" sz="3400" kern="1200" dirty="0"/>
        </a:p>
      </dsp:txBody>
      <dsp:txXfrm>
        <a:off x="244009" y="1041497"/>
        <a:ext cx="2922568" cy="963119"/>
      </dsp:txXfrm>
    </dsp:sp>
    <dsp:sp modelId="{0B5AB92F-3395-4633-8076-CD6A07A11B8D}">
      <dsp:nvSpPr>
        <dsp:cNvPr id="0" name=""/>
        <dsp:cNvSpPr/>
      </dsp:nvSpPr>
      <dsp:spPr>
        <a:xfrm>
          <a:off x="244009" y="3072383"/>
          <a:ext cx="2922568" cy="180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900" kern="1200" dirty="0" smtClean="0"/>
            <a:t>Complejidad</a:t>
          </a:r>
          <a:endParaRPr lang="es-CL" sz="3900" kern="1200" dirty="0"/>
        </a:p>
      </dsp:txBody>
      <dsp:txXfrm>
        <a:off x="244009" y="3072383"/>
        <a:ext cx="2922568" cy="1804415"/>
      </dsp:txXfrm>
    </dsp:sp>
    <dsp:sp modelId="{EDB89FB3-7DC2-45B7-9313-5DCDADFA5692}">
      <dsp:nvSpPr>
        <dsp:cNvPr id="0" name=""/>
        <dsp:cNvSpPr/>
      </dsp:nvSpPr>
      <dsp:spPr>
        <a:xfrm>
          <a:off x="240688" y="748576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CA44F-B54C-4DD2-ABBA-5EC27470B953}">
      <dsp:nvSpPr>
        <dsp:cNvPr id="0" name=""/>
        <dsp:cNvSpPr/>
      </dsp:nvSpPr>
      <dsp:spPr>
        <a:xfrm>
          <a:off x="403422" y="423108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56F1D-6BBB-4BDA-B841-A9E3A0D0263E}">
      <dsp:nvSpPr>
        <dsp:cNvPr id="0" name=""/>
        <dsp:cNvSpPr/>
      </dsp:nvSpPr>
      <dsp:spPr>
        <a:xfrm>
          <a:off x="793983" y="488201"/>
          <a:ext cx="365321" cy="36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86166-CBA6-45F1-ADB7-390656CBAC10}">
      <dsp:nvSpPr>
        <dsp:cNvPr id="0" name=""/>
        <dsp:cNvSpPr/>
      </dsp:nvSpPr>
      <dsp:spPr>
        <a:xfrm>
          <a:off x="1119451" y="130187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CC9ED-9F01-48F7-B169-6D3ACB9C002E}">
      <dsp:nvSpPr>
        <dsp:cNvPr id="0" name=""/>
        <dsp:cNvSpPr/>
      </dsp:nvSpPr>
      <dsp:spPr>
        <a:xfrm>
          <a:off x="1542559" y="0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DACD-BD25-4F3C-914C-40D2E13DD889}">
      <dsp:nvSpPr>
        <dsp:cNvPr id="0" name=""/>
        <dsp:cNvSpPr/>
      </dsp:nvSpPr>
      <dsp:spPr>
        <a:xfrm>
          <a:off x="2063308" y="227827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6EC09-1146-433D-9F8D-49FAC94FF44C}">
      <dsp:nvSpPr>
        <dsp:cNvPr id="0" name=""/>
        <dsp:cNvSpPr/>
      </dsp:nvSpPr>
      <dsp:spPr>
        <a:xfrm>
          <a:off x="2388776" y="390561"/>
          <a:ext cx="365321" cy="36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3510F-8E03-47AC-8B8B-A01DB7FF8B7B}">
      <dsp:nvSpPr>
        <dsp:cNvPr id="0" name=""/>
        <dsp:cNvSpPr/>
      </dsp:nvSpPr>
      <dsp:spPr>
        <a:xfrm>
          <a:off x="2844431" y="748576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6AD02-0E3F-489F-8BC3-2CF4AE3373EB}">
      <dsp:nvSpPr>
        <dsp:cNvPr id="0" name=""/>
        <dsp:cNvSpPr/>
      </dsp:nvSpPr>
      <dsp:spPr>
        <a:xfrm>
          <a:off x="3039711" y="1106590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43174-AD12-4F4D-840F-9C9A1E563B46}">
      <dsp:nvSpPr>
        <dsp:cNvPr id="0" name=""/>
        <dsp:cNvSpPr/>
      </dsp:nvSpPr>
      <dsp:spPr>
        <a:xfrm>
          <a:off x="1347278" y="423108"/>
          <a:ext cx="597798" cy="597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E17B6-379D-4B14-8037-D97733826CD6}">
      <dsp:nvSpPr>
        <dsp:cNvPr id="0" name=""/>
        <dsp:cNvSpPr/>
      </dsp:nvSpPr>
      <dsp:spPr>
        <a:xfrm>
          <a:off x="77954" y="1659886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76E2-FCBD-4786-A35D-43802C46C311}">
      <dsp:nvSpPr>
        <dsp:cNvPr id="0" name=""/>
        <dsp:cNvSpPr/>
      </dsp:nvSpPr>
      <dsp:spPr>
        <a:xfrm>
          <a:off x="273234" y="1952807"/>
          <a:ext cx="365321" cy="36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EB216-B4F5-40A0-AEE5-980189B0BC9A}">
      <dsp:nvSpPr>
        <dsp:cNvPr id="0" name=""/>
        <dsp:cNvSpPr/>
      </dsp:nvSpPr>
      <dsp:spPr>
        <a:xfrm>
          <a:off x="761436" y="2213181"/>
          <a:ext cx="531376" cy="531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DB99C-997A-47A7-871D-94816E6988E3}">
      <dsp:nvSpPr>
        <dsp:cNvPr id="0" name=""/>
        <dsp:cNvSpPr/>
      </dsp:nvSpPr>
      <dsp:spPr>
        <a:xfrm>
          <a:off x="1444919" y="2636289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8FE99-9B3D-42C5-B5D8-C5E2CC1DE305}">
      <dsp:nvSpPr>
        <dsp:cNvPr id="0" name=""/>
        <dsp:cNvSpPr/>
      </dsp:nvSpPr>
      <dsp:spPr>
        <a:xfrm>
          <a:off x="1575106" y="2213181"/>
          <a:ext cx="365321" cy="36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2BCF-5248-4EBA-BECF-DB93AC7CFA9E}">
      <dsp:nvSpPr>
        <dsp:cNvPr id="0" name=""/>
        <dsp:cNvSpPr/>
      </dsp:nvSpPr>
      <dsp:spPr>
        <a:xfrm>
          <a:off x="1900574" y="2668836"/>
          <a:ext cx="232477" cy="23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F538B-2845-4DBD-9CE3-1CA7FC3B0651}">
      <dsp:nvSpPr>
        <dsp:cNvPr id="0" name=""/>
        <dsp:cNvSpPr/>
      </dsp:nvSpPr>
      <dsp:spPr>
        <a:xfrm>
          <a:off x="2193495" y="2148087"/>
          <a:ext cx="531376" cy="531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63259-F4E5-4FD6-8162-68E4F6A5DF37}">
      <dsp:nvSpPr>
        <dsp:cNvPr id="0" name=""/>
        <dsp:cNvSpPr/>
      </dsp:nvSpPr>
      <dsp:spPr>
        <a:xfrm>
          <a:off x="2909524" y="2017900"/>
          <a:ext cx="365321" cy="365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3D965-6171-4CB6-A64C-4512A419A6A7}">
      <dsp:nvSpPr>
        <dsp:cNvPr id="0" name=""/>
        <dsp:cNvSpPr/>
      </dsp:nvSpPr>
      <dsp:spPr>
        <a:xfrm>
          <a:off x="3274845" y="487660"/>
          <a:ext cx="1072896" cy="204827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4FA89-EC33-4BF3-ACC6-F2FC7806EC5C}">
      <dsp:nvSpPr>
        <dsp:cNvPr id="0" name=""/>
        <dsp:cNvSpPr/>
      </dsp:nvSpPr>
      <dsp:spPr>
        <a:xfrm>
          <a:off x="4152669" y="487660"/>
          <a:ext cx="1072896" cy="204827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328AA-AB08-4560-8DEA-41CD7E815967}">
      <dsp:nvSpPr>
        <dsp:cNvPr id="0" name=""/>
        <dsp:cNvSpPr/>
      </dsp:nvSpPr>
      <dsp:spPr>
        <a:xfrm>
          <a:off x="5445021" y="342351"/>
          <a:ext cx="2487168" cy="2487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Individuo</a:t>
          </a:r>
          <a:endParaRPr lang="es-CL" sz="3400" kern="1200" dirty="0"/>
        </a:p>
      </dsp:txBody>
      <dsp:txXfrm>
        <a:off x="5809258" y="706588"/>
        <a:ext cx="1758694" cy="1758694"/>
      </dsp:txXfrm>
    </dsp:sp>
    <dsp:sp modelId="{63FEEDD7-FE8E-48F7-BA70-84D4B9745DF2}">
      <dsp:nvSpPr>
        <dsp:cNvPr id="0" name=""/>
        <dsp:cNvSpPr/>
      </dsp:nvSpPr>
      <dsp:spPr>
        <a:xfrm>
          <a:off x="5225565" y="3072383"/>
          <a:ext cx="2926080" cy="180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900" kern="1200" dirty="0" smtClean="0"/>
            <a:t>Territorio</a:t>
          </a:r>
          <a:endParaRPr lang="es-CL" sz="3900" kern="1200" dirty="0"/>
        </a:p>
      </dsp:txBody>
      <dsp:txXfrm>
        <a:off x="5225565" y="3072383"/>
        <a:ext cx="2926080" cy="1804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72A5F-77A7-4B5A-97A3-17A7B60353B8}" type="datetimeFigureOut">
              <a:rPr lang="es-CL" smtClean="0"/>
              <a:t>13-08-2018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8BE02-0607-48E7-BC36-61BDE3DF56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39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8ABD-FB0F-4A89-82AF-B45979039CA0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57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8ABD-FB0F-4A89-82AF-B45979039CA0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57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8BE02-0607-48E7-BC36-61BDE3DF56E7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78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EE9513-452B-4A8B-8676-D438E19E2E8A}" type="datetimeFigureOut">
              <a:rPr lang="es-CL" smtClean="0"/>
              <a:t>12-08-2018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4DD71B-A454-409B-B360-A23AD3F3483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4000" b="1" dirty="0" smtClean="0"/>
              <a:t>COMPLEJIDAD TERRITORIAL Y</a:t>
            </a:r>
            <a:br>
              <a:rPr lang="es-CL" sz="4000" b="1" dirty="0" smtClean="0"/>
            </a:br>
            <a:r>
              <a:rPr lang="es-CL" sz="4000" b="1" dirty="0" smtClean="0"/>
              <a:t>ENFOQUE DE DERECHOS</a:t>
            </a:r>
            <a:endParaRPr lang="es-CL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SIN TERRITORIO NO HAY DERECHOS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35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5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600" b="1" dirty="0" smtClean="0"/>
              <a:t>OBSERVANDO COMPLEJIDAD TERRITORIAL</a:t>
            </a:r>
            <a:endParaRPr lang="es-CL" sz="2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Supone, como punto de partida, entender a los territorios más allá de sus dimensiones físicas y materiales y reconocerlos como sistemas complejos  en los que:</a:t>
            </a:r>
          </a:p>
          <a:p>
            <a:pPr lvl="1" algn="just"/>
            <a:r>
              <a:rPr lang="es-CL" sz="2400" dirty="0" smtClean="0"/>
              <a:t>hay diversidad cultural</a:t>
            </a:r>
          </a:p>
          <a:p>
            <a:pPr lvl="1" algn="just"/>
            <a:r>
              <a:rPr lang="es-CL" sz="2400" dirty="0" smtClean="0"/>
              <a:t>Se producen dinámicas de inclusión/ exclusi</a:t>
            </a:r>
            <a:r>
              <a:rPr lang="es-CL" sz="2400" dirty="0"/>
              <a:t>ó</a:t>
            </a:r>
            <a:r>
              <a:rPr lang="es-CL" sz="2400" dirty="0" smtClean="0"/>
              <a:t>n,</a:t>
            </a:r>
          </a:p>
          <a:p>
            <a:pPr lvl="1" algn="just"/>
            <a:r>
              <a:rPr lang="es-CL" sz="2400" dirty="0" smtClean="0"/>
              <a:t>Se desarrollan intervenciones de distintos tipos, enfoques y magnitudes.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378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s-CL" sz="2400" dirty="0"/>
              <a:t>La observación de la complejidad territorial abre un campo de interpretación de lo social mas allá de la sola decisión individual, la capacidad de agencia personal, y el mérito como mecanismos de movilidad social</a:t>
            </a:r>
            <a:r>
              <a:rPr lang="es-CL" sz="2400" dirty="0" smtClean="0"/>
              <a:t>.</a:t>
            </a:r>
          </a:p>
          <a:p>
            <a:pPr marL="274320" lvl="1" indent="0" algn="just">
              <a:buNone/>
            </a:pPr>
            <a:endParaRPr lang="es-CL" sz="2400" dirty="0"/>
          </a:p>
          <a:p>
            <a:pPr lvl="1" algn="just"/>
            <a:r>
              <a:rPr lang="es-CL" sz="2400" dirty="0"/>
              <a:t>La observación de la complejidad territorial obliga al reconocimiento de los mecanismos de segregación, la desigual distribución de la geografía de oportunidades y la existencia de férreas cadenas de exclusión social</a:t>
            </a:r>
            <a:r>
              <a:rPr lang="es-CL" sz="2400" dirty="0" smtClean="0"/>
              <a:t>.</a:t>
            </a:r>
          </a:p>
          <a:p>
            <a:pPr lvl="1" algn="just"/>
            <a:endParaRPr lang="es-CL" sz="2400" dirty="0"/>
          </a:p>
          <a:p>
            <a:pPr lvl="1" algn="just"/>
            <a:r>
              <a:rPr lang="es-CL" sz="2400" dirty="0" smtClean="0"/>
              <a:t>LA SOLA RESIDENCIA EN TERRITORIOS DE EXCLUSIÓN ES UNA VULNERACION A LOS DERECHOS HUMANOS DE QUIENES HABITAN ALLÍ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16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68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4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 smtClean="0"/>
              <a:t>ENFOQUE DE DERECHOS</a:t>
            </a:r>
            <a:br>
              <a:rPr lang="es-CL" sz="2800" b="1" dirty="0" smtClean="0"/>
            </a:br>
            <a:r>
              <a:rPr lang="es-CL" sz="2800" b="1" dirty="0" smtClean="0"/>
              <a:t>Y COMPLEJIDAD TERRITORIAL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El enfoque de derechos exige el reconocimiento de las profundas desigualdades estructurales que afectan a determinados grupos de la población que han tendido a localizarse en territorios de diversa escala y características.</a:t>
            </a:r>
          </a:p>
          <a:p>
            <a:pPr algn="just"/>
            <a:r>
              <a:rPr lang="es-CL" dirty="0" smtClean="0"/>
              <a:t>UNA POLÍTICA PÚBLICA ÚNICAMENTE INDIVIDUAL Y FAMILISTA NO ES CAPAZ DE ENCARNAR UN ENFOQUE DE DERECHOS porque hacerlo supone demandar desde el Estado un rol garante que se traduce en el </a:t>
            </a:r>
            <a:r>
              <a:rPr lang="es-CL" dirty="0"/>
              <a:t>abordaje contextual de </a:t>
            </a:r>
            <a:r>
              <a:rPr lang="es-CL" dirty="0" smtClean="0"/>
              <a:t>DESIGUALDADES ESTRUCTURALES QUE NO OBSERVA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4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0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POR ELLO APOSTAMOS A…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CL" dirty="0" smtClean="0"/>
              <a:t>Observar condiciones de desigualdad territorial</a:t>
            </a:r>
          </a:p>
          <a:p>
            <a:pPr algn="just"/>
            <a:r>
              <a:rPr lang="es-CL" dirty="0" smtClean="0"/>
              <a:t>Reconocer y </a:t>
            </a:r>
            <a:r>
              <a:rPr lang="es-CL" dirty="0" err="1" smtClean="0"/>
              <a:t>espacializar</a:t>
            </a:r>
            <a:r>
              <a:rPr lang="es-CL" dirty="0" smtClean="0"/>
              <a:t> las fallas en los sistemas de intervención</a:t>
            </a:r>
          </a:p>
          <a:p>
            <a:pPr algn="just"/>
            <a:r>
              <a:rPr lang="es-CL" dirty="0" smtClean="0"/>
              <a:t>Relevar y potenciar el rol de los actores de política pública con presencia territorial, especialmente a escala comunal </a:t>
            </a:r>
            <a:endParaRPr lang="es-CL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1988840"/>
            <a:ext cx="3241422" cy="3816424"/>
          </a:xfrm>
        </p:spPr>
      </p:pic>
    </p:spTree>
    <p:extLst>
      <p:ext uri="{BB962C8B-B14F-4D97-AF65-F5344CB8AC3E}">
        <p14:creationId xmlns:p14="http://schemas.microsoft.com/office/powerpoint/2010/main" val="5727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600" b="1" dirty="0" smtClean="0"/>
              <a:t>PREMISA CENTRAL</a:t>
            </a:r>
            <a:endParaRPr lang="es-CL" sz="2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En las últimas cuatro décadas la política pública chilena en general y la política social en particular se ha caracterizado por su </a:t>
            </a:r>
            <a:r>
              <a:rPr lang="es-CL" b="1" dirty="0" smtClean="0"/>
              <a:t>enfoque subsidiario e </a:t>
            </a:r>
            <a:r>
              <a:rPr lang="es-CL" b="1" dirty="0" err="1" smtClean="0"/>
              <a:t>individualizante</a:t>
            </a:r>
            <a:r>
              <a:rPr lang="es-CL" b="1" dirty="0" smtClean="0"/>
              <a:t>.</a:t>
            </a:r>
          </a:p>
          <a:p>
            <a:pPr marL="0" indent="0" algn="just">
              <a:buNone/>
            </a:pPr>
            <a:endParaRPr lang="es-CL" b="1" dirty="0" smtClean="0"/>
          </a:p>
          <a:p>
            <a:pPr algn="just"/>
            <a:r>
              <a:rPr lang="es-CL" dirty="0" smtClean="0"/>
              <a:t>Ello se ha traducido en esfuerzo permanentes por refinar los </a:t>
            </a:r>
            <a:r>
              <a:rPr lang="es-CL" b="1" dirty="0" smtClean="0"/>
              <a:t>mecanismos de tamizaje de la vulnerabilidad de personas y familias</a:t>
            </a:r>
            <a:r>
              <a:rPr lang="es-CL" dirty="0" smtClean="0"/>
              <a:t> arribando a instrumentos de diverso nivel de sensibilidad. </a:t>
            </a:r>
          </a:p>
          <a:p>
            <a:pPr algn="just"/>
            <a:endParaRPr lang="es-CL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29200"/>
            <a:ext cx="8064895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5590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 flipV="1">
            <a:off x="611560" y="4365104"/>
            <a:ext cx="7992888" cy="720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El foco en la diada vulnerabilidad-personas se ha traducido en un severo y persistente </a:t>
            </a:r>
            <a:r>
              <a:rPr lang="es-CL" b="1" dirty="0"/>
              <a:t>punto ciego respecto de las condiciones de complejidad social de los territorios</a:t>
            </a:r>
            <a:r>
              <a:rPr lang="es-CL" dirty="0"/>
              <a:t> en que dichos sujetos se desenvuelven,  </a:t>
            </a:r>
            <a:r>
              <a:rPr lang="es-CL" dirty="0" smtClean="0"/>
              <a:t>reduciéndolos </a:t>
            </a:r>
            <a:r>
              <a:rPr lang="es-CL" dirty="0"/>
              <a:t>con ello </a:t>
            </a:r>
            <a:r>
              <a:rPr lang="es-CL" dirty="0" smtClean="0"/>
              <a:t>al mero lugar donde los(las) usuarios(as) viven.</a:t>
            </a:r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Hoy en día el territorio es para la política social un mero dato administrativo llamado DOMICILIO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10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73796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2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44208" y="3068960"/>
            <a:ext cx="2448272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48 comunas con más de 355 mil NNA con +IVE y –CPS (2/10 indígenas)</a:t>
            </a:r>
            <a:endParaRPr lang="es-CL" sz="2000" b="1" dirty="0"/>
          </a:p>
        </p:txBody>
      </p:sp>
      <p:sp>
        <p:nvSpPr>
          <p:cNvPr id="7" name="6 Flecha abajo"/>
          <p:cNvSpPr/>
          <p:nvPr/>
        </p:nvSpPr>
        <p:spPr>
          <a:xfrm>
            <a:off x="7524328" y="494116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2987824" y="1700808"/>
            <a:ext cx="244827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90 comunas con más de 1.859.000 mil NNA con -IVE y +CPS (11/15 capitales regionales)</a:t>
            </a:r>
            <a:endParaRPr lang="es-CL" sz="2000" b="1" dirty="0"/>
          </a:p>
        </p:txBody>
      </p:sp>
      <p:sp>
        <p:nvSpPr>
          <p:cNvPr id="10" name="9 Flecha abajo"/>
          <p:cNvSpPr/>
          <p:nvPr/>
        </p:nvSpPr>
        <p:spPr>
          <a:xfrm>
            <a:off x="4211960" y="387866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26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4000" cy="7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51" y="77109"/>
            <a:ext cx="81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CARACTERIZACIÓN COMUNAL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Arica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r="9625"/>
          <a:stretch/>
        </p:blipFill>
        <p:spPr bwMode="auto">
          <a:xfrm>
            <a:off x="-31798" y="710900"/>
            <a:ext cx="9175798" cy="61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22" y="5589412"/>
            <a:ext cx="2043896" cy="90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466208" y="836713"/>
            <a:ext cx="3533340" cy="646331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N° de niños(as) en tramo 40 % CSE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11.062</a:t>
            </a:r>
          </a:p>
        </p:txBody>
      </p:sp>
      <p:grpSp>
        <p:nvGrpSpPr>
          <p:cNvPr id="5375" name="5374 Grupo"/>
          <p:cNvGrpSpPr/>
          <p:nvPr/>
        </p:nvGrpSpPr>
        <p:grpSpPr>
          <a:xfrm>
            <a:off x="-31798" y="723439"/>
            <a:ext cx="9175798" cy="6147100"/>
            <a:chOff x="-42359" y="723439"/>
            <a:chExt cx="12223247" cy="6147100"/>
          </a:xfrm>
        </p:grpSpPr>
        <p:grpSp>
          <p:nvGrpSpPr>
            <p:cNvPr id="5374" name="5373 Grupo"/>
            <p:cNvGrpSpPr/>
            <p:nvPr/>
          </p:nvGrpSpPr>
          <p:grpSpPr>
            <a:xfrm>
              <a:off x="-42359" y="723439"/>
              <a:ext cx="12223247" cy="6147100"/>
              <a:chOff x="-42359" y="723439"/>
              <a:chExt cx="12223247" cy="6147100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93" r="9486"/>
              <a:stretch/>
            </p:blipFill>
            <p:spPr bwMode="auto">
              <a:xfrm>
                <a:off x="-42359" y="723439"/>
                <a:ext cx="12223247" cy="614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66" name="5365 Imagen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91" t="48527" r="18948" b="1860"/>
              <a:stretch/>
            </p:blipFill>
            <p:spPr>
              <a:xfrm>
                <a:off x="7557637" y="2129959"/>
                <a:ext cx="4268012" cy="4537421"/>
              </a:xfrm>
              <a:prstGeom prst="rect">
                <a:avLst/>
              </a:prstGeom>
            </p:spPr>
          </p:pic>
          <p:cxnSp>
            <p:nvCxnSpPr>
              <p:cNvPr id="5368" name="5367 Conector recto"/>
              <p:cNvCxnSpPr/>
              <p:nvPr/>
            </p:nvCxnSpPr>
            <p:spPr>
              <a:xfrm flipV="1">
                <a:off x="3282132" y="2129959"/>
                <a:ext cx="4608512" cy="1083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1" name="5370 Conector recto"/>
              <p:cNvCxnSpPr/>
              <p:nvPr/>
            </p:nvCxnSpPr>
            <p:spPr>
              <a:xfrm>
                <a:off x="3282132" y="3784450"/>
                <a:ext cx="4968552" cy="28829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89" name="Picture 26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88" y="4425175"/>
                <a:ext cx="2773352" cy="2268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8" name="287 CuadroTexto"/>
            <p:cNvSpPr txBox="1"/>
            <p:nvPr/>
          </p:nvSpPr>
          <p:spPr>
            <a:xfrm>
              <a:off x="8030125" y="944434"/>
              <a:ext cx="4000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L" sz="2000" b="1" dirty="0"/>
                <a:t>11.062</a:t>
              </a:r>
              <a:r>
                <a:rPr lang="es-CL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niños(as)</a:t>
              </a:r>
            </a:p>
            <a:p>
              <a:pPr algn="r"/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en el tramo más vulnerable</a:t>
              </a:r>
              <a:endParaRPr lang="es-CL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9" name="288 CuadroTexto"/>
            <p:cNvSpPr txBox="1"/>
            <p:nvPr/>
          </p:nvSpPr>
          <p:spPr>
            <a:xfrm>
              <a:off x="9074784" y="1749961"/>
              <a:ext cx="27871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Cobertura: </a:t>
              </a:r>
            </a:p>
            <a:p>
              <a:pPr algn="r"/>
              <a:r>
                <a:rPr lang="es-CL" sz="2000" b="1" dirty="0">
                  <a:solidFill>
                    <a:schemeClr val="tx2">
                      <a:lumMod val="50000"/>
                    </a:schemeClr>
                  </a:solidFill>
                </a:rPr>
                <a:t>504 </a:t>
              </a:r>
              <a:r>
                <a:rPr lang="es-CL" sz="2000" b="1" dirty="0" smtClean="0">
                  <a:solidFill>
                    <a:schemeClr val="tx2">
                      <a:lumMod val="50000"/>
                    </a:schemeClr>
                  </a:solidFill>
                </a:rPr>
                <a:t>(INTEGRA</a:t>
              </a:r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)</a:t>
              </a:r>
            </a:p>
            <a:p>
              <a:pPr algn="r"/>
              <a:r>
                <a:rPr lang="es-CL" sz="2000" b="1" dirty="0" smtClean="0">
                  <a:solidFill>
                    <a:schemeClr val="tx2">
                      <a:lumMod val="50000"/>
                    </a:schemeClr>
                  </a:solidFill>
                </a:rPr>
                <a:t>1.624 (JUNJI)</a:t>
              </a:r>
              <a:endParaRPr lang="es-CL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291" name="Picture 2" descr="Resultado de imagen para logo universidad de chi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72" y="5220401"/>
            <a:ext cx="1224679" cy="14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4000" cy="7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51" y="77109"/>
            <a:ext cx="81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CARACTERIZACIÓN COMUNAL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Temuco y Padre Las Casas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r="9187"/>
          <a:stretch/>
        </p:blipFill>
        <p:spPr bwMode="auto">
          <a:xfrm>
            <a:off x="0" y="723439"/>
            <a:ext cx="9144001" cy="613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21" y="5661248"/>
            <a:ext cx="2023912" cy="89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6466208" y="836712"/>
            <a:ext cx="3533340" cy="923330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N° de niños(as) en tramo 40 % CSE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Temuco	</a:t>
            </a:r>
            <a:r>
              <a:rPr lang="es-CL" dirty="0">
                <a:solidFill>
                  <a:schemeClr val="bg1"/>
                </a:solidFill>
              </a:rPr>
              <a:t>	</a:t>
            </a:r>
            <a:r>
              <a:rPr lang="es-CL" dirty="0" smtClean="0">
                <a:solidFill>
                  <a:schemeClr val="bg1"/>
                </a:solidFill>
              </a:rPr>
              <a:t>: </a:t>
            </a:r>
            <a:r>
              <a:rPr lang="es-CL" b="1" dirty="0" smtClean="0">
                <a:solidFill>
                  <a:schemeClr val="bg1"/>
                </a:solidFill>
              </a:rPr>
              <a:t>10.190</a:t>
            </a:r>
          </a:p>
          <a:p>
            <a:r>
              <a:rPr lang="es-CL" dirty="0">
                <a:solidFill>
                  <a:schemeClr val="bg1"/>
                </a:solidFill>
              </a:rPr>
              <a:t>Padre Las Casas	: </a:t>
            </a:r>
            <a:r>
              <a:rPr lang="es-CL" b="1" dirty="0" smtClean="0">
                <a:solidFill>
                  <a:schemeClr val="bg1"/>
                </a:solidFill>
              </a:rPr>
              <a:t>4.189</a:t>
            </a:r>
            <a:endParaRPr lang="es-CL" b="1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0" y="723439"/>
            <a:ext cx="9144001" cy="6134561"/>
            <a:chOff x="0" y="723439"/>
            <a:chExt cx="12180889" cy="6134561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1" r="9297"/>
            <a:stretch/>
          </p:blipFill>
          <p:spPr bwMode="auto">
            <a:xfrm>
              <a:off x="0" y="723439"/>
              <a:ext cx="12180889" cy="6134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0" y="4142348"/>
              <a:ext cx="3241883" cy="267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33 CuadroTexto"/>
            <p:cNvSpPr txBox="1"/>
            <p:nvPr/>
          </p:nvSpPr>
          <p:spPr>
            <a:xfrm>
              <a:off x="8030125" y="944434"/>
              <a:ext cx="4000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L" sz="2000" b="1" dirty="0" smtClean="0">
                  <a:solidFill>
                    <a:schemeClr val="tx2">
                      <a:lumMod val="50000"/>
                    </a:schemeClr>
                  </a:solidFill>
                </a:rPr>
                <a:t>9 mil </a:t>
              </a:r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niños(as)</a:t>
              </a:r>
            </a:p>
            <a:p>
              <a:pPr algn="r"/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en el tramo más vulnerable</a:t>
              </a:r>
              <a:endParaRPr lang="es-CL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9074784" y="1749961"/>
              <a:ext cx="27871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Cobertura: </a:t>
              </a:r>
            </a:p>
            <a:p>
              <a:pPr algn="r"/>
              <a:r>
                <a:rPr lang="es-CL" sz="2000" b="1" dirty="0" smtClean="0">
                  <a:solidFill>
                    <a:schemeClr val="tx2">
                      <a:lumMod val="50000"/>
                    </a:schemeClr>
                  </a:solidFill>
                </a:rPr>
                <a:t>925 (INTEGRA</a:t>
              </a:r>
              <a:r>
                <a:rPr lang="es-CL" sz="2000" dirty="0" smtClean="0">
                  <a:solidFill>
                    <a:schemeClr val="tx2">
                      <a:lumMod val="50000"/>
                    </a:schemeClr>
                  </a:solidFill>
                </a:rPr>
                <a:t>)</a:t>
              </a:r>
            </a:p>
            <a:p>
              <a:pPr algn="r"/>
              <a:r>
                <a:rPr lang="es-CL" sz="2000" b="1" dirty="0" smtClean="0">
                  <a:solidFill>
                    <a:schemeClr val="tx2">
                      <a:lumMod val="50000"/>
                    </a:schemeClr>
                  </a:solidFill>
                </a:rPr>
                <a:t>1.264 (JUNJI)</a:t>
              </a:r>
              <a:endParaRPr lang="es-CL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2" name="Picture 2" descr="Resultado de imagen para logo universidad de chi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72" y="5220401"/>
            <a:ext cx="1224679" cy="14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03481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 flipV="1">
            <a:off x="611560" y="4365104"/>
            <a:ext cx="7992888" cy="7200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237</TotalTime>
  <Words>502</Words>
  <Application>Microsoft Office PowerPoint</Application>
  <PresentationFormat>Presentación en pantalla (4:3)</PresentationFormat>
  <Paragraphs>58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Claridad</vt:lpstr>
      <vt:lpstr>COMPLEJIDAD TERRITORIAL Y ENFOQUE DE DERECHOS</vt:lpstr>
      <vt:lpstr>PREMISA CENTRAL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OBSERVANDO COMPLEJIDAD TERRITORIAL</vt:lpstr>
      <vt:lpstr>Presentación de PowerPoint</vt:lpstr>
      <vt:lpstr>Presentación de PowerPoint</vt:lpstr>
      <vt:lpstr>Presentación de PowerPoint</vt:lpstr>
      <vt:lpstr>ENFOQUE DE DERECHOS Y COMPLEJIDAD TERRITORIAL</vt:lpstr>
      <vt:lpstr>Presentación de PowerPoint</vt:lpstr>
      <vt:lpstr>POR ELLO APOSTAMOS 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ALERTA TEMPRANA</dc:title>
  <dc:creator>Usuario</dc:creator>
  <cp:lastModifiedBy>Usuario</cp:lastModifiedBy>
  <cp:revision>21</cp:revision>
  <dcterms:created xsi:type="dcterms:W3CDTF">2018-05-29T19:56:26Z</dcterms:created>
  <dcterms:modified xsi:type="dcterms:W3CDTF">2018-08-13T05:52:26Z</dcterms:modified>
</cp:coreProperties>
</file>