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B55"/>
    <a:srgbClr val="3A237B"/>
    <a:srgbClr val="5B05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394F42-F3CE-497F-800C-9FC61A92E89E}" type="datetimeFigureOut">
              <a:rPr lang="es-CL" smtClean="0"/>
              <a:pPr/>
              <a:t>09-08-2018</a:t>
            </a:fld>
            <a:endParaRPr lang="es-CL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BADDBC-760B-43A0-9AB0-B57C96F56942}" type="slidenum">
              <a:rPr lang="es-CL" smtClean="0"/>
              <a:pPr/>
              <a:t>‹Nº›</a:t>
            </a:fld>
            <a:endParaRPr lang="es-CL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692696"/>
            <a:ext cx="7851648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enfoque de derechos de infancia: desafíos para su operacionalización</a:t>
            </a:r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3228536"/>
            <a:ext cx="7344488" cy="3296808"/>
          </a:xfrm>
        </p:spPr>
        <p:txBody>
          <a:bodyPr>
            <a:normAutofit fontScale="62500" lnSpcReduction="20000"/>
          </a:bodyPr>
          <a:lstStyle/>
          <a:p>
            <a:endParaRPr lang="es-CL" dirty="0" smtClean="0"/>
          </a:p>
          <a:p>
            <a:endParaRPr lang="es-CL" smtClean="0"/>
          </a:p>
          <a:p>
            <a:endParaRPr lang="es-CL" dirty="0" smtClean="0"/>
          </a:p>
          <a:p>
            <a:r>
              <a:rPr lang="es-CL" sz="4100" b="1" dirty="0" smtClean="0">
                <a:latin typeface="+mj-lt"/>
              </a:rPr>
              <a:t>Ana Vergara del </a:t>
            </a:r>
            <a:r>
              <a:rPr lang="es-CL" sz="4100" b="1" dirty="0" smtClean="0">
                <a:latin typeface="+mj-lt"/>
              </a:rPr>
              <a:t>Solar</a:t>
            </a:r>
          </a:p>
          <a:p>
            <a:r>
              <a:rPr lang="es-CL" sz="4100" b="1" dirty="0" smtClean="0">
                <a:latin typeface="+mj-lt"/>
              </a:rPr>
              <a:t>Universidad Diego Portales</a:t>
            </a:r>
            <a:endParaRPr lang="es-CL" sz="4100" b="1" dirty="0" smtClean="0">
              <a:latin typeface="+mj-lt"/>
            </a:endParaRPr>
          </a:p>
          <a:p>
            <a:endParaRPr lang="es-CL" b="1" dirty="0" smtClean="0">
              <a:solidFill>
                <a:srgbClr val="0070C0"/>
              </a:solidFill>
            </a:endParaRPr>
          </a:p>
          <a:p>
            <a:endParaRPr lang="es-ES" dirty="0" smtClean="0"/>
          </a:p>
          <a:p>
            <a:endParaRPr lang="es-ES" dirty="0" smtClean="0"/>
          </a:p>
          <a:p>
            <a:pPr algn="l"/>
            <a:r>
              <a:rPr lang="es-ES" sz="2300" b="1" dirty="0" smtClean="0">
                <a:latin typeface="+mj-lt"/>
              </a:rPr>
              <a:t>FONDEF ID17I10033 .</a:t>
            </a:r>
            <a:endParaRPr lang="es-CL" sz="2300" b="1" dirty="0" smtClean="0">
              <a:latin typeface="+mj-lt"/>
            </a:endParaRPr>
          </a:p>
          <a:p>
            <a:pPr algn="l"/>
            <a:r>
              <a:rPr lang="es-ES" sz="2300" b="1" dirty="0" smtClean="0">
                <a:latin typeface="+mj-lt"/>
              </a:rPr>
              <a:t>PROTOTIPO DE ALERTA TEMPRANA PARA SISTEMAS Y PROGRAMAS DE </a:t>
            </a:r>
            <a:endParaRPr lang="es-CL" sz="2300" b="1" dirty="0" smtClean="0">
              <a:latin typeface="+mj-lt"/>
            </a:endParaRPr>
          </a:p>
          <a:p>
            <a:pPr algn="l"/>
            <a:r>
              <a:rPr lang="es-ES" sz="2300" b="1" dirty="0" smtClean="0">
                <a:latin typeface="+mj-lt"/>
              </a:rPr>
              <a:t>PROTECCIÓN A LA INFANCIA DESDE UN ENFOQUE DE DERECHOS </a:t>
            </a:r>
            <a:endParaRPr lang="es-CL" sz="2300" b="1" dirty="0" smtClean="0">
              <a:latin typeface="+mj-lt"/>
            </a:endParaRPr>
          </a:p>
          <a:p>
            <a:endParaRPr lang="es-C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es-CL" dirty="0" smtClean="0"/>
              <a:t>			</a:t>
            </a:r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Contenidos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algn="just" fontAlgn="base"/>
            <a:r>
              <a:rPr lang="es-CL" sz="2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¿</a:t>
            </a:r>
            <a:r>
              <a:rPr lang="es-CL" sz="24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QUE COMPLEJIDADES REMITE EL ENFOQUE DE DERECHOS?</a:t>
            </a:r>
          </a:p>
          <a:p>
            <a:pPr lvl="0" algn="just" fontAlgn="base"/>
            <a:r>
              <a:rPr lang="es-CL" sz="24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¿QUÉ FALLAS SISTÉMICAS SE APRECIAN EN SU APLICACIÓN EN CHILE?</a:t>
            </a:r>
          </a:p>
          <a:p>
            <a:pPr lvl="0" algn="just" fontAlgn="base"/>
            <a:r>
              <a:rPr lang="es-ES" sz="24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¿COMO DEBE PENSARSE SU OPERACIONALIZACIÓN? </a:t>
            </a:r>
            <a:endParaRPr lang="es-CL" sz="24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endParaRPr lang="es-C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Autofit/>
          </a:bodyPr>
          <a:lstStyle/>
          <a:p>
            <a:pPr lvl="0" algn="ctr"/>
            <a:r>
              <a:rPr lang="es-CL" sz="3200" b="1" dirty="0" smtClean="0">
                <a:solidFill>
                  <a:schemeClr val="bg1"/>
                </a:solidFill>
                <a:cs typeface="Arial" pitchFamily="34" charset="0"/>
              </a:rPr>
              <a:t>¿Qué complejidades remite el enfoque de derechos?</a:t>
            </a:r>
            <a:br>
              <a:rPr lang="es-CL" sz="3200" b="1" dirty="0" smtClean="0">
                <a:solidFill>
                  <a:schemeClr val="bg1"/>
                </a:solidFill>
                <a:cs typeface="Arial" pitchFamily="34" charset="0"/>
              </a:rPr>
            </a:b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Requiere transformaciones nacionales sustanciales, a nivel discursivo, legal y programático. </a:t>
            </a:r>
          </a:p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Hace necesario el diseño de políticas públicas, sistemas y programas de infancia coherentes y articulados. </a:t>
            </a:r>
          </a:p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Contempla una diversidad de derechos y principios, lo que amerita considerarlos como una totalidad.</a:t>
            </a:r>
          </a:p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Los distintos derechos no resultan siempre compatibles entre sí, de modo inmediato, en contextos reales. </a:t>
            </a:r>
          </a:p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Hace necesario el desarrollo de procesos decisionales contextuales, </a:t>
            </a:r>
            <a:r>
              <a:rPr lang="es-ES" sz="2800" dirty="0" smtClean="0">
                <a:latin typeface="+mj-lt"/>
                <a:cs typeface="Arial" pitchFamily="34" charset="0"/>
              </a:rPr>
              <a:t>caso a caso</a:t>
            </a:r>
            <a:r>
              <a:rPr lang="es-ES" sz="2800" dirty="0" smtClean="0">
                <a:latin typeface="+mj-lt"/>
                <a:cs typeface="Arial" pitchFamily="34" charset="0"/>
              </a:rPr>
              <a:t>,  </a:t>
            </a:r>
            <a:r>
              <a:rPr lang="es-ES" sz="2800" dirty="0" smtClean="0">
                <a:latin typeface="+mj-lt"/>
                <a:cs typeface="Arial" pitchFamily="34" charset="0"/>
              </a:rPr>
              <a:t>y abiertos a la revisión. </a:t>
            </a:r>
          </a:p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Requiere una concepción de Estado fuertemente comprometido con los derechos sociales y económicos. </a:t>
            </a:r>
          </a:p>
          <a:p>
            <a:pPr algn="just"/>
            <a:endParaRPr lang="es-ES" sz="2800" dirty="0" smtClean="0">
              <a:cs typeface="Arial" pitchFamily="34" charset="0"/>
            </a:endParaRPr>
          </a:p>
          <a:p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Autofit/>
          </a:bodyPr>
          <a:lstStyle/>
          <a:p>
            <a:pPr lvl="0" algn="ctr" fontAlgn="base"/>
            <a:r>
              <a:rPr lang="es-C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¿Qué fallas sistémicas se aprecian en su aplicación en Chile?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6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sz="2400" dirty="0" smtClean="0">
                <a:latin typeface="+mj-lt"/>
                <a:cs typeface="Arial" pitchFamily="34" charset="0"/>
              </a:rPr>
              <a:t>Las transformaciones discursivas, legales y programáticas son insuficientes</a:t>
            </a:r>
            <a:r>
              <a:rPr lang="es-ES" sz="2400" dirty="0" smtClean="0">
                <a:latin typeface="+mj-lt"/>
                <a:cs typeface="Arial" pitchFamily="34" charset="0"/>
              </a:rPr>
              <a:t>.</a:t>
            </a:r>
          </a:p>
          <a:p>
            <a:pPr algn="just"/>
            <a:r>
              <a:rPr lang="es-ES" sz="2400" dirty="0" smtClean="0">
                <a:latin typeface="+mj-lt"/>
                <a:cs typeface="Arial" pitchFamily="34" charset="0"/>
              </a:rPr>
              <a:t>Los sistemas y programas de infancia están altamente sectorizados y atomizados. </a:t>
            </a:r>
          </a:p>
          <a:p>
            <a:pPr algn="just"/>
            <a:r>
              <a:rPr lang="es-ES" sz="2400" dirty="0" smtClean="0">
                <a:latin typeface="+mj-lt"/>
              </a:rPr>
              <a:t>La </a:t>
            </a:r>
            <a:r>
              <a:rPr lang="es-ES" sz="2400" dirty="0" smtClean="0">
                <a:latin typeface="+mj-lt"/>
              </a:rPr>
              <a:t>acción estatal y </a:t>
            </a:r>
            <a:r>
              <a:rPr lang="es-ES" sz="2400" dirty="0" err="1" smtClean="0">
                <a:latin typeface="+mj-lt"/>
              </a:rPr>
              <a:t>semiestatal</a:t>
            </a:r>
            <a:r>
              <a:rPr lang="es-ES" sz="2400" dirty="0" smtClean="0">
                <a:latin typeface="+mj-lt"/>
              </a:rPr>
              <a:t> no suele contemplar el conjunto de los </a:t>
            </a:r>
            <a:r>
              <a:rPr lang="es-ES" sz="2400" dirty="0" smtClean="0">
                <a:latin typeface="+mj-lt"/>
              </a:rPr>
              <a:t>derechos en casos específicos. 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+mj-lt"/>
                <a:cs typeface="Arial" pitchFamily="34" charset="0"/>
              </a:rPr>
              <a:t>La </a:t>
            </a:r>
            <a:r>
              <a:rPr lang="es-ES" sz="2400" dirty="0" smtClean="0">
                <a:latin typeface="+mj-lt"/>
                <a:cs typeface="Arial" pitchFamily="34" charset="0"/>
              </a:rPr>
              <a:t>“doctrina de situación irregular” sigue vigente y tiene efectos dañinos.  </a:t>
            </a:r>
          </a:p>
          <a:p>
            <a:pPr algn="just"/>
            <a:r>
              <a:rPr lang="es-ES" sz="2400" dirty="0" smtClean="0">
                <a:latin typeface="+mj-lt"/>
                <a:cs typeface="Arial" pitchFamily="34" charset="0"/>
              </a:rPr>
              <a:t>El derecho a la familia y a la integridad física y psíquica no suelen articularse. </a:t>
            </a:r>
            <a:endParaRPr lang="es-ES" sz="2400" dirty="0" smtClean="0">
              <a:latin typeface="+mj-lt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+mj-lt"/>
                <a:cs typeface="Arial" pitchFamily="34" charset="0"/>
              </a:rPr>
              <a:t>Se </a:t>
            </a:r>
            <a:r>
              <a:rPr lang="es-ES" sz="2400" dirty="0" smtClean="0">
                <a:latin typeface="+mj-lt"/>
                <a:cs typeface="Arial" pitchFamily="34" charset="0"/>
              </a:rPr>
              <a:t>piensa a la familia desde nociones prototípicas. </a:t>
            </a:r>
          </a:p>
          <a:p>
            <a:pPr algn="just"/>
            <a:endParaRPr lang="es-ES" sz="2400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endParaRPr lang="es-ES" sz="2400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endParaRPr lang="es-ES" sz="24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b="1" dirty="0" smtClean="0">
                <a:solidFill>
                  <a:schemeClr val="bg1"/>
                </a:solidFill>
                <a:cs typeface="Arial" pitchFamily="34" charset="0"/>
              </a:rPr>
              <a:t>¿Qué fallas sistémicas se aprecian en su aplicación en chile?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ES" sz="2800" dirty="0" smtClean="0">
                <a:latin typeface="+mj-lt"/>
                <a:cs typeface="Arial" pitchFamily="34" charset="0"/>
              </a:rPr>
              <a:t>Las lógicas subsidiarias del Estado hacen difícil el cumplimiento de los derechos sociales y económicos. </a:t>
            </a:r>
          </a:p>
          <a:p>
            <a:pPr algn="just"/>
            <a:r>
              <a:rPr lang="es-ES" sz="2800" dirty="0" smtClean="0">
                <a:latin typeface="+mj-lt"/>
              </a:rPr>
              <a:t>Los programas de infancia han sido diseñados de modo adultocéntrico. </a:t>
            </a:r>
          </a:p>
          <a:p>
            <a:pPr algn="just"/>
            <a:r>
              <a:rPr lang="es-ES" sz="2800" dirty="0" smtClean="0">
                <a:latin typeface="+mj-lt"/>
              </a:rPr>
              <a:t>Existen otros enfoques que predominan por sobre el de derechos (riesgo, vulnerabilidad, inversión social).</a:t>
            </a:r>
          </a:p>
          <a:p>
            <a:pPr algn="just"/>
            <a:endParaRPr lang="es-ES" sz="2800" dirty="0" smtClean="0">
              <a:latin typeface="+mj-lt"/>
              <a:cs typeface="Arial" pitchFamily="34" charset="0"/>
            </a:endParaRPr>
          </a:p>
          <a:p>
            <a:pPr algn="just"/>
            <a:endParaRPr lang="es-ES" sz="2800" dirty="0" smtClean="0">
              <a:latin typeface="+mj-lt"/>
            </a:endParaRPr>
          </a:p>
          <a:p>
            <a:endParaRPr lang="es-CL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Autofit/>
          </a:bodyPr>
          <a:lstStyle/>
          <a:p>
            <a:pPr lvl="0" algn="ct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¿Cómo debe pensarse su operacionalización? </a:t>
            </a:r>
            <a:r>
              <a:rPr lang="es-C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/>
            </a:r>
            <a:br>
              <a:rPr lang="es-C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</a:br>
            <a:endParaRPr lang="es-CL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CL" dirty="0" smtClean="0">
                <a:latin typeface="+mj-lt"/>
              </a:rPr>
              <a:t>Propuestas provisorias y perfectibles. </a:t>
            </a:r>
          </a:p>
          <a:p>
            <a:pPr algn="just"/>
            <a:r>
              <a:rPr lang="es-CL" dirty="0" smtClean="0">
                <a:latin typeface="+mj-lt"/>
              </a:rPr>
              <a:t>Herramienta de mejoramiento de la práctica y no de evaluación de desempeño de un programa, debido a fallas de carácter sistémico. </a:t>
            </a:r>
          </a:p>
          <a:p>
            <a:pPr algn="just"/>
            <a:r>
              <a:rPr lang="es-CL" dirty="0" smtClean="0">
                <a:latin typeface="+mj-lt"/>
              </a:rPr>
              <a:t>Propuestas capaces de captar la complejidad y diversidad de derechos y principios.</a:t>
            </a:r>
          </a:p>
          <a:p>
            <a:pPr algn="just"/>
            <a:r>
              <a:rPr lang="es-ES" dirty="0" smtClean="0">
                <a:latin typeface="+mj-lt"/>
              </a:rPr>
              <a:t>Definición de mínimos ética y políticamente aceptables </a:t>
            </a:r>
            <a:r>
              <a:rPr lang="es-ES" dirty="0" smtClean="0">
                <a:latin typeface="+mj-lt"/>
              </a:rPr>
              <a:t>para </a:t>
            </a:r>
            <a:r>
              <a:rPr lang="es-ES" dirty="0" smtClean="0">
                <a:latin typeface="+mj-lt"/>
              </a:rPr>
              <a:t>derechos económico-sociales, </a:t>
            </a:r>
            <a:r>
              <a:rPr lang="es-ES" dirty="0" smtClean="0">
                <a:latin typeface="+mj-lt"/>
              </a:rPr>
              <a:t>de </a:t>
            </a:r>
            <a:r>
              <a:rPr lang="es-ES" dirty="0" smtClean="0">
                <a:latin typeface="+mj-lt"/>
              </a:rPr>
              <a:t>protección y </a:t>
            </a:r>
            <a:r>
              <a:rPr lang="es-ES" dirty="0" smtClean="0">
                <a:latin typeface="+mj-lt"/>
              </a:rPr>
              <a:t>de </a:t>
            </a:r>
            <a:r>
              <a:rPr lang="es-ES" dirty="0" smtClean="0">
                <a:latin typeface="+mj-lt"/>
              </a:rPr>
              <a:t>participación.</a:t>
            </a:r>
          </a:p>
          <a:p>
            <a:pPr algn="just"/>
            <a:r>
              <a:rPr lang="es-ES" dirty="0" smtClean="0">
                <a:latin typeface="+mj-lt"/>
              </a:rPr>
              <a:t>Generar instrumentos individual y contextualmente sensibles y capaces de dar cuenta de trayectorias institucionales de los casos proteccionales. </a:t>
            </a:r>
          </a:p>
          <a:p>
            <a:pPr algn="just">
              <a:buNone/>
            </a:pPr>
            <a:endParaRPr lang="es-ES" dirty="0" smtClean="0">
              <a:latin typeface="+mj-lt"/>
            </a:endParaRPr>
          </a:p>
          <a:p>
            <a:pPr algn="just"/>
            <a:endParaRPr lang="es-ES" dirty="0" smtClean="0">
              <a:latin typeface="+mj-lt"/>
            </a:endParaRPr>
          </a:p>
          <a:p>
            <a:pPr algn="just">
              <a:buNone/>
            </a:pPr>
            <a:endParaRPr lang="es-ES" dirty="0" smtClean="0">
              <a:latin typeface="+mj-lt"/>
            </a:endParaRPr>
          </a:p>
          <a:p>
            <a:pPr algn="just"/>
            <a:endParaRPr lang="es-ES" dirty="0" smtClean="0">
              <a:latin typeface="+mj-lt"/>
            </a:endParaRPr>
          </a:p>
          <a:p>
            <a:pPr algn="just"/>
            <a:endParaRPr lang="es-ES" dirty="0" smtClean="0"/>
          </a:p>
          <a:p>
            <a:pPr algn="just"/>
            <a:endParaRPr lang="es-CL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1009</TotalTime>
  <Words>404</Words>
  <Application>Microsoft Office PowerPoint</Application>
  <PresentationFormat>Presentación en pantalla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El enfoque de derechos de infancia: desafíos para su operacionalización</vt:lpstr>
      <vt:lpstr>   Contenidos</vt:lpstr>
      <vt:lpstr>¿Qué complejidades remite el enfoque de derechos? </vt:lpstr>
      <vt:lpstr>¿Qué fallas sistémicas se aprecian en su aplicación en Chile?</vt:lpstr>
      <vt:lpstr>¿Qué fallas sistémicas se aprecian en su aplicación en chile?</vt:lpstr>
      <vt:lpstr>¿Cómo debe pensarse su operacionalización?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enfoque de derechos de infancia: desafíos para su operacionalización</dc:title>
  <dc:creator>ana.vergara</dc:creator>
  <cp:lastModifiedBy>ana.vergara</cp:lastModifiedBy>
  <cp:revision>148</cp:revision>
  <dcterms:created xsi:type="dcterms:W3CDTF">2018-07-31T17:01:57Z</dcterms:created>
  <dcterms:modified xsi:type="dcterms:W3CDTF">2018-08-09T20:42:40Z</dcterms:modified>
</cp:coreProperties>
</file>