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tags/tag4.xml" ContentType="application/vnd.openxmlformats-officedocument.presentationml.tags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5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diagrams/colors4.xml" ContentType="application/vnd.openxmlformats-officedocument.drawingml.diagramColor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Default Extension="bin" ContentType="application/vnd.openxmlformats-officedocument.oleObject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  <p:sldMasterId id="2147483665" r:id="rId2"/>
    <p:sldMasterId id="2147483957" r:id="rId3"/>
    <p:sldMasterId id="2147483963" r:id="rId4"/>
    <p:sldMasterId id="2147483975" r:id="rId5"/>
    <p:sldMasterId id="2147483987" r:id="rId6"/>
  </p:sldMasterIdLst>
  <p:notesMasterIdLst>
    <p:notesMasterId r:id="rId29"/>
  </p:notesMasterIdLst>
  <p:handoutMasterIdLst>
    <p:handoutMasterId r:id="rId30"/>
  </p:handoutMasterIdLst>
  <p:sldIdLst>
    <p:sldId id="437" r:id="rId7"/>
    <p:sldId id="475" r:id="rId8"/>
    <p:sldId id="476" r:id="rId9"/>
    <p:sldId id="468" r:id="rId10"/>
    <p:sldId id="469" r:id="rId11"/>
    <p:sldId id="470" r:id="rId12"/>
    <p:sldId id="471" r:id="rId13"/>
    <p:sldId id="472" r:id="rId14"/>
    <p:sldId id="473" r:id="rId15"/>
    <p:sldId id="452" r:id="rId16"/>
    <p:sldId id="455" r:id="rId17"/>
    <p:sldId id="459" r:id="rId18"/>
    <p:sldId id="461" r:id="rId19"/>
    <p:sldId id="462" r:id="rId20"/>
    <p:sldId id="460" r:id="rId21"/>
    <p:sldId id="478" r:id="rId22"/>
    <p:sldId id="464" r:id="rId23"/>
    <p:sldId id="463" r:id="rId24"/>
    <p:sldId id="466" r:id="rId25"/>
    <p:sldId id="465" r:id="rId26"/>
    <p:sldId id="438" r:id="rId27"/>
    <p:sldId id="474" r:id="rId28"/>
  </p:sldIdLst>
  <p:sldSz cx="9144000" cy="6858000" type="screen4x3"/>
  <p:notesSz cx="6881813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595959"/>
    <a:srgbClr val="B43735"/>
    <a:srgbClr val="A03735"/>
    <a:srgbClr val="79A2B3"/>
    <a:srgbClr val="E17068"/>
    <a:srgbClr val="808080"/>
    <a:srgbClr val="CCCCCC"/>
    <a:srgbClr val="006CB7"/>
    <a:srgbClr val="E2E2E2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2" autoAdjust="0"/>
    <p:restoredTop sz="91728" autoAdjust="0"/>
  </p:normalViewPr>
  <p:slideViewPr>
    <p:cSldViewPr snapToGrid="0">
      <p:cViewPr>
        <p:scale>
          <a:sx n="60" d="100"/>
          <a:sy n="60" d="100"/>
        </p:scale>
        <p:origin x="-1584" y="-108"/>
      </p:cViewPr>
      <p:guideLst>
        <p:guide orient="horz" pos="-4"/>
        <p:guide pos="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-2874" y="-102"/>
      </p:cViewPr>
      <p:guideLst>
        <p:guide orient="horz" pos="2928"/>
        <p:guide pos="216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handoutMaster" Target="handoutMasters/handoutMaster1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990597-5ABC-4589-9C8C-3647DE4DF1A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3E06E30-599A-4341-B596-81210030B958}">
      <dgm:prSet phldrT="[Texto]" custT="1"/>
      <dgm:spPr/>
      <dgm:t>
        <a:bodyPr/>
        <a:lstStyle/>
        <a:p>
          <a:r>
            <a:rPr lang="es-ES" sz="2000" baseline="0" dirty="0" smtClean="0"/>
            <a:t>Alta</a:t>
          </a:r>
          <a:r>
            <a:rPr lang="es-ES" sz="1700" dirty="0" smtClean="0"/>
            <a:t> </a:t>
          </a:r>
          <a:r>
            <a:rPr lang="es-ES" sz="2000" baseline="0" dirty="0" smtClean="0"/>
            <a:t>Gerencia</a:t>
          </a:r>
          <a:endParaRPr lang="es-ES" sz="2000" baseline="0" dirty="0"/>
        </a:p>
      </dgm:t>
    </dgm:pt>
    <dgm:pt modelId="{3A711DF7-ECB1-412E-81E2-6AE498AC3D8C}" type="parTrans" cxnId="{5CAB883B-FCD3-4494-8DF6-D6EFD20F18DE}">
      <dgm:prSet/>
      <dgm:spPr/>
      <dgm:t>
        <a:bodyPr/>
        <a:lstStyle/>
        <a:p>
          <a:endParaRPr lang="es-ES"/>
        </a:p>
      </dgm:t>
    </dgm:pt>
    <dgm:pt modelId="{231AEB04-042D-472F-800B-EDC4E2251562}" type="sibTrans" cxnId="{5CAB883B-FCD3-4494-8DF6-D6EFD20F18DE}">
      <dgm:prSet/>
      <dgm:spPr/>
      <dgm:t>
        <a:bodyPr/>
        <a:lstStyle/>
        <a:p>
          <a:endParaRPr lang="es-ES"/>
        </a:p>
      </dgm:t>
    </dgm:pt>
    <dgm:pt modelId="{98D43A0C-EDA1-4563-83A8-A712CAC8AB51}">
      <dgm:prSet phldrT="[Texto]" custT="1"/>
      <dgm:spPr/>
      <dgm:t>
        <a:bodyPr/>
        <a:lstStyle/>
        <a:p>
          <a:r>
            <a:rPr lang="es-ES" sz="2000" dirty="0" smtClean="0"/>
            <a:t>Planificación estratégica  </a:t>
          </a:r>
          <a:r>
            <a:rPr lang="es-ES" sz="2000" b="1" dirty="0" smtClean="0"/>
            <a:t>(PRINCIPAL)</a:t>
          </a:r>
          <a:endParaRPr lang="es-ES" sz="2000" b="1" dirty="0"/>
        </a:p>
      </dgm:t>
    </dgm:pt>
    <dgm:pt modelId="{4F3D8CFA-ADE4-427B-AC7C-94F7F331F5EC}" type="parTrans" cxnId="{5CC1E9B4-1C87-418B-8AD9-F58327131456}">
      <dgm:prSet/>
      <dgm:spPr/>
      <dgm:t>
        <a:bodyPr/>
        <a:lstStyle/>
        <a:p>
          <a:endParaRPr lang="es-ES"/>
        </a:p>
      </dgm:t>
    </dgm:pt>
    <dgm:pt modelId="{F9FD74EB-1638-45C0-9C56-10939AAA7621}" type="sibTrans" cxnId="{5CC1E9B4-1C87-418B-8AD9-F58327131456}">
      <dgm:prSet/>
      <dgm:spPr/>
      <dgm:t>
        <a:bodyPr/>
        <a:lstStyle/>
        <a:p>
          <a:endParaRPr lang="es-ES"/>
        </a:p>
      </dgm:t>
    </dgm:pt>
    <dgm:pt modelId="{29869F26-016A-4EFD-BE62-816F45139DC1}">
      <dgm:prSet phldrT="[Texto]"/>
      <dgm:spPr/>
      <dgm:t>
        <a:bodyPr/>
        <a:lstStyle/>
        <a:p>
          <a:r>
            <a:rPr lang="es-ES" dirty="0" smtClean="0"/>
            <a:t>Nivel intermedio</a:t>
          </a:r>
          <a:endParaRPr lang="es-ES" dirty="0"/>
        </a:p>
      </dgm:t>
    </dgm:pt>
    <dgm:pt modelId="{08B5F3C9-6CD5-4FF7-8FAF-B552495EE988}" type="parTrans" cxnId="{2B9BAF3D-4EDE-46B0-A8C0-DB7B25669883}">
      <dgm:prSet/>
      <dgm:spPr/>
      <dgm:t>
        <a:bodyPr/>
        <a:lstStyle/>
        <a:p>
          <a:endParaRPr lang="es-ES"/>
        </a:p>
      </dgm:t>
    </dgm:pt>
    <dgm:pt modelId="{C729B099-AE1B-4711-8778-6442D55F36CF}" type="sibTrans" cxnId="{2B9BAF3D-4EDE-46B0-A8C0-DB7B25669883}">
      <dgm:prSet/>
      <dgm:spPr/>
      <dgm:t>
        <a:bodyPr/>
        <a:lstStyle/>
        <a:p>
          <a:endParaRPr lang="es-ES"/>
        </a:p>
      </dgm:t>
    </dgm:pt>
    <dgm:pt modelId="{03B645B7-CC40-42DC-AF91-A52129D5B524}">
      <dgm:prSet phldrT="[Texto]" custT="1"/>
      <dgm:spPr/>
      <dgm:t>
        <a:bodyPr/>
        <a:lstStyle/>
        <a:p>
          <a:r>
            <a:rPr lang="es-ES" sz="2000" dirty="0" smtClean="0"/>
            <a:t>Planes de metas de gestión </a:t>
          </a:r>
          <a:r>
            <a:rPr lang="es-ES" sz="2000" b="1" dirty="0" smtClean="0"/>
            <a:t>(AGENTE)</a:t>
          </a:r>
          <a:endParaRPr lang="es-ES" sz="2000" b="1" dirty="0"/>
        </a:p>
      </dgm:t>
    </dgm:pt>
    <dgm:pt modelId="{5339F4DF-85A1-4670-ADB3-90A34BF8EE9F}" type="parTrans" cxnId="{019DB8AE-4723-4351-A96C-34EEC222ADBE}">
      <dgm:prSet/>
      <dgm:spPr/>
      <dgm:t>
        <a:bodyPr/>
        <a:lstStyle/>
        <a:p>
          <a:endParaRPr lang="es-ES"/>
        </a:p>
      </dgm:t>
    </dgm:pt>
    <dgm:pt modelId="{23F68F6C-A45A-43EC-A1AD-41E4A21CF6C4}" type="sibTrans" cxnId="{019DB8AE-4723-4351-A96C-34EEC222ADBE}">
      <dgm:prSet/>
      <dgm:spPr/>
      <dgm:t>
        <a:bodyPr/>
        <a:lstStyle/>
        <a:p>
          <a:endParaRPr lang="es-ES"/>
        </a:p>
      </dgm:t>
    </dgm:pt>
    <dgm:pt modelId="{105E5CBF-96FA-44DA-97C8-138B2991AAEE}">
      <dgm:prSet phldrT="[Texto]"/>
      <dgm:spPr/>
      <dgm:t>
        <a:bodyPr/>
        <a:lstStyle/>
        <a:p>
          <a:r>
            <a:rPr lang="es-ES" dirty="0" smtClean="0"/>
            <a:t>Funcionarios</a:t>
          </a:r>
          <a:endParaRPr lang="es-ES" dirty="0"/>
        </a:p>
      </dgm:t>
    </dgm:pt>
    <dgm:pt modelId="{610B5BC1-4984-4103-89CF-DE732141830D}" type="parTrans" cxnId="{FE64A70E-68C7-45FD-AEC5-524ED32D72C8}">
      <dgm:prSet/>
      <dgm:spPr/>
      <dgm:t>
        <a:bodyPr/>
        <a:lstStyle/>
        <a:p>
          <a:endParaRPr lang="es-ES"/>
        </a:p>
      </dgm:t>
    </dgm:pt>
    <dgm:pt modelId="{1DBCD1AA-D68D-4AB3-85C6-6152DB123FBA}" type="sibTrans" cxnId="{FE64A70E-68C7-45FD-AEC5-524ED32D72C8}">
      <dgm:prSet/>
      <dgm:spPr/>
      <dgm:t>
        <a:bodyPr/>
        <a:lstStyle/>
        <a:p>
          <a:endParaRPr lang="es-ES"/>
        </a:p>
      </dgm:t>
    </dgm:pt>
    <dgm:pt modelId="{D5B0B29E-8044-4657-B952-C73EEF31C7E7}">
      <dgm:prSet phldrT="[Texto]" custT="1"/>
      <dgm:spPr/>
      <dgm:t>
        <a:bodyPr/>
        <a:lstStyle/>
        <a:p>
          <a:r>
            <a:rPr lang="es-ES" sz="2000" dirty="0" smtClean="0"/>
            <a:t>Indicadores de gestión</a:t>
          </a:r>
          <a:endParaRPr lang="es-ES" sz="2000" dirty="0"/>
        </a:p>
      </dgm:t>
    </dgm:pt>
    <dgm:pt modelId="{0936B997-4C72-4FEE-8D41-5C091130C5FB}" type="parTrans" cxnId="{AB60A9AE-DA62-41CC-99A6-842C4A1BD440}">
      <dgm:prSet/>
      <dgm:spPr/>
      <dgm:t>
        <a:bodyPr/>
        <a:lstStyle/>
        <a:p>
          <a:endParaRPr lang="es-ES"/>
        </a:p>
      </dgm:t>
    </dgm:pt>
    <dgm:pt modelId="{50D3AC78-9A3C-42A6-9D15-A0212E63266B}" type="sibTrans" cxnId="{AB60A9AE-DA62-41CC-99A6-842C4A1BD440}">
      <dgm:prSet/>
      <dgm:spPr/>
      <dgm:t>
        <a:bodyPr/>
        <a:lstStyle/>
        <a:p>
          <a:endParaRPr lang="es-ES"/>
        </a:p>
      </dgm:t>
    </dgm:pt>
    <dgm:pt modelId="{77F003C6-3624-4C14-919B-760FCA7B665F}">
      <dgm:prSet phldrT="[Texto]" custT="1"/>
      <dgm:spPr/>
      <dgm:t>
        <a:bodyPr/>
        <a:lstStyle/>
        <a:p>
          <a:r>
            <a:rPr lang="es-ES" sz="2000" dirty="0" smtClean="0"/>
            <a:t>Resultados </a:t>
          </a:r>
          <a:r>
            <a:rPr lang="es-ES" sz="2000" b="1" dirty="0" smtClean="0"/>
            <a:t>(AGENTE)</a:t>
          </a:r>
          <a:endParaRPr lang="es-ES" sz="2000" b="1" dirty="0"/>
        </a:p>
      </dgm:t>
    </dgm:pt>
    <dgm:pt modelId="{FD9C4BD8-78E1-4C44-89EC-B913B621D1FA}" type="parTrans" cxnId="{5B02D3CE-EF80-498A-8754-ADCD89F9D987}">
      <dgm:prSet/>
      <dgm:spPr/>
      <dgm:t>
        <a:bodyPr/>
        <a:lstStyle/>
        <a:p>
          <a:endParaRPr lang="es-ES"/>
        </a:p>
      </dgm:t>
    </dgm:pt>
    <dgm:pt modelId="{783D8462-3161-4607-AADF-6F94080CF9D4}" type="sibTrans" cxnId="{5B02D3CE-EF80-498A-8754-ADCD89F9D987}">
      <dgm:prSet/>
      <dgm:spPr/>
      <dgm:t>
        <a:bodyPr/>
        <a:lstStyle/>
        <a:p>
          <a:endParaRPr lang="es-ES"/>
        </a:p>
      </dgm:t>
    </dgm:pt>
    <dgm:pt modelId="{FAFB9CBB-382E-4E5D-8433-FAC291E67CBF}" type="pres">
      <dgm:prSet presAssocID="{AA990597-5ABC-4589-9C8C-3647DE4DF1A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53C1535-5FA5-437C-B1BD-303A17B75AAA}" type="pres">
      <dgm:prSet presAssocID="{43E06E30-599A-4341-B596-81210030B958}" presName="composite" presStyleCnt="0"/>
      <dgm:spPr/>
    </dgm:pt>
    <dgm:pt modelId="{3A501EC4-F00C-4780-BDCE-FD7B0157A2AA}" type="pres">
      <dgm:prSet presAssocID="{43E06E30-599A-4341-B596-81210030B95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12A0947-3A43-4681-AB7E-7B9BC317EB6A}" type="pres">
      <dgm:prSet presAssocID="{43E06E30-599A-4341-B596-81210030B95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ACCEBCF-BF28-4ECE-80C5-F781190F59FE}" type="pres">
      <dgm:prSet presAssocID="{231AEB04-042D-472F-800B-EDC4E2251562}" presName="sp" presStyleCnt="0"/>
      <dgm:spPr/>
    </dgm:pt>
    <dgm:pt modelId="{F4931209-CDBB-44AC-987D-365E52429761}" type="pres">
      <dgm:prSet presAssocID="{29869F26-016A-4EFD-BE62-816F45139DC1}" presName="composite" presStyleCnt="0"/>
      <dgm:spPr/>
    </dgm:pt>
    <dgm:pt modelId="{790E14EB-3DF7-4FAF-9C17-51FEC361ED11}" type="pres">
      <dgm:prSet presAssocID="{29869F26-016A-4EFD-BE62-816F45139DC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E65FAA6-0E9D-4074-BD84-3D847EE13324}" type="pres">
      <dgm:prSet presAssocID="{29869F26-016A-4EFD-BE62-816F45139DC1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E534815-CDC5-4307-9217-ED6A7D1735DD}" type="pres">
      <dgm:prSet presAssocID="{C729B099-AE1B-4711-8778-6442D55F36CF}" presName="sp" presStyleCnt="0"/>
      <dgm:spPr/>
    </dgm:pt>
    <dgm:pt modelId="{48F2CE13-6917-4CF5-8582-7E16E4E640DA}" type="pres">
      <dgm:prSet presAssocID="{105E5CBF-96FA-44DA-97C8-138B2991AAEE}" presName="composite" presStyleCnt="0"/>
      <dgm:spPr/>
    </dgm:pt>
    <dgm:pt modelId="{FF1871BB-5C9A-4D22-97D9-1634CA90ABCD}" type="pres">
      <dgm:prSet presAssocID="{105E5CBF-96FA-44DA-97C8-138B2991AAE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D2A61AD-35F7-471E-97CF-662F803FEF3B}" type="pres">
      <dgm:prSet presAssocID="{105E5CBF-96FA-44DA-97C8-138B2991AAE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B02D3CE-EF80-498A-8754-ADCD89F9D987}" srcId="{105E5CBF-96FA-44DA-97C8-138B2991AAEE}" destId="{77F003C6-3624-4C14-919B-760FCA7B665F}" srcOrd="1" destOrd="0" parTransId="{FD9C4BD8-78E1-4C44-89EC-B913B621D1FA}" sibTransId="{783D8462-3161-4607-AADF-6F94080CF9D4}"/>
    <dgm:cxn modelId="{0E4D768E-E3D1-4CC9-B419-1AC7480ECC7E}" type="presOf" srcId="{105E5CBF-96FA-44DA-97C8-138B2991AAEE}" destId="{FF1871BB-5C9A-4D22-97D9-1634CA90ABCD}" srcOrd="0" destOrd="0" presId="urn:microsoft.com/office/officeart/2005/8/layout/chevron2"/>
    <dgm:cxn modelId="{019DB8AE-4723-4351-A96C-34EEC222ADBE}" srcId="{29869F26-016A-4EFD-BE62-816F45139DC1}" destId="{03B645B7-CC40-42DC-AF91-A52129D5B524}" srcOrd="0" destOrd="0" parTransId="{5339F4DF-85A1-4670-ADB3-90A34BF8EE9F}" sibTransId="{23F68F6C-A45A-43EC-A1AD-41E4A21CF6C4}"/>
    <dgm:cxn modelId="{BC45F900-FE79-4D9D-AB86-D2DAC1EBD5A3}" type="presOf" srcId="{AA990597-5ABC-4589-9C8C-3647DE4DF1AA}" destId="{FAFB9CBB-382E-4E5D-8433-FAC291E67CBF}" srcOrd="0" destOrd="0" presId="urn:microsoft.com/office/officeart/2005/8/layout/chevron2"/>
    <dgm:cxn modelId="{5CAB883B-FCD3-4494-8DF6-D6EFD20F18DE}" srcId="{AA990597-5ABC-4589-9C8C-3647DE4DF1AA}" destId="{43E06E30-599A-4341-B596-81210030B958}" srcOrd="0" destOrd="0" parTransId="{3A711DF7-ECB1-412E-81E2-6AE498AC3D8C}" sibTransId="{231AEB04-042D-472F-800B-EDC4E2251562}"/>
    <dgm:cxn modelId="{844FB654-9CCF-48AE-A5D8-932E8A2A071B}" type="presOf" srcId="{77F003C6-3624-4C14-919B-760FCA7B665F}" destId="{CD2A61AD-35F7-471E-97CF-662F803FEF3B}" srcOrd="0" destOrd="1" presId="urn:microsoft.com/office/officeart/2005/8/layout/chevron2"/>
    <dgm:cxn modelId="{CAB1E295-7241-47DF-BBB5-1598F5E7E3F1}" type="presOf" srcId="{03B645B7-CC40-42DC-AF91-A52129D5B524}" destId="{BE65FAA6-0E9D-4074-BD84-3D847EE13324}" srcOrd="0" destOrd="0" presId="urn:microsoft.com/office/officeart/2005/8/layout/chevron2"/>
    <dgm:cxn modelId="{A8E12929-EC06-4206-A25B-52CDB8C8E44F}" type="presOf" srcId="{43E06E30-599A-4341-B596-81210030B958}" destId="{3A501EC4-F00C-4780-BDCE-FD7B0157A2AA}" srcOrd="0" destOrd="0" presId="urn:microsoft.com/office/officeart/2005/8/layout/chevron2"/>
    <dgm:cxn modelId="{2B9BAF3D-4EDE-46B0-A8C0-DB7B25669883}" srcId="{AA990597-5ABC-4589-9C8C-3647DE4DF1AA}" destId="{29869F26-016A-4EFD-BE62-816F45139DC1}" srcOrd="1" destOrd="0" parTransId="{08B5F3C9-6CD5-4FF7-8FAF-B552495EE988}" sibTransId="{C729B099-AE1B-4711-8778-6442D55F36CF}"/>
    <dgm:cxn modelId="{6EB8C654-909C-4AB2-BE72-6C198F11202F}" type="presOf" srcId="{D5B0B29E-8044-4657-B952-C73EEF31C7E7}" destId="{CD2A61AD-35F7-471E-97CF-662F803FEF3B}" srcOrd="0" destOrd="0" presId="urn:microsoft.com/office/officeart/2005/8/layout/chevron2"/>
    <dgm:cxn modelId="{FE64A70E-68C7-45FD-AEC5-524ED32D72C8}" srcId="{AA990597-5ABC-4589-9C8C-3647DE4DF1AA}" destId="{105E5CBF-96FA-44DA-97C8-138B2991AAEE}" srcOrd="2" destOrd="0" parTransId="{610B5BC1-4984-4103-89CF-DE732141830D}" sibTransId="{1DBCD1AA-D68D-4AB3-85C6-6152DB123FBA}"/>
    <dgm:cxn modelId="{5CC1E9B4-1C87-418B-8AD9-F58327131456}" srcId="{43E06E30-599A-4341-B596-81210030B958}" destId="{98D43A0C-EDA1-4563-83A8-A712CAC8AB51}" srcOrd="0" destOrd="0" parTransId="{4F3D8CFA-ADE4-427B-AC7C-94F7F331F5EC}" sibTransId="{F9FD74EB-1638-45C0-9C56-10939AAA7621}"/>
    <dgm:cxn modelId="{5C8573B3-E211-4D00-9FE7-B534692599D9}" type="presOf" srcId="{98D43A0C-EDA1-4563-83A8-A712CAC8AB51}" destId="{112A0947-3A43-4681-AB7E-7B9BC317EB6A}" srcOrd="0" destOrd="0" presId="urn:microsoft.com/office/officeart/2005/8/layout/chevron2"/>
    <dgm:cxn modelId="{BAC6FE88-605F-4001-B263-B7F651920710}" type="presOf" srcId="{29869F26-016A-4EFD-BE62-816F45139DC1}" destId="{790E14EB-3DF7-4FAF-9C17-51FEC361ED11}" srcOrd="0" destOrd="0" presId="urn:microsoft.com/office/officeart/2005/8/layout/chevron2"/>
    <dgm:cxn modelId="{AB60A9AE-DA62-41CC-99A6-842C4A1BD440}" srcId="{105E5CBF-96FA-44DA-97C8-138B2991AAEE}" destId="{D5B0B29E-8044-4657-B952-C73EEF31C7E7}" srcOrd="0" destOrd="0" parTransId="{0936B997-4C72-4FEE-8D41-5C091130C5FB}" sibTransId="{50D3AC78-9A3C-42A6-9D15-A0212E63266B}"/>
    <dgm:cxn modelId="{DF61D5DA-CA18-4718-86A4-7A70A1934D9B}" type="presParOf" srcId="{FAFB9CBB-382E-4E5D-8433-FAC291E67CBF}" destId="{153C1535-5FA5-437C-B1BD-303A17B75AAA}" srcOrd="0" destOrd="0" presId="urn:microsoft.com/office/officeart/2005/8/layout/chevron2"/>
    <dgm:cxn modelId="{3670F4DB-50F0-4287-AF53-9814E8AAB06F}" type="presParOf" srcId="{153C1535-5FA5-437C-B1BD-303A17B75AAA}" destId="{3A501EC4-F00C-4780-BDCE-FD7B0157A2AA}" srcOrd="0" destOrd="0" presId="urn:microsoft.com/office/officeart/2005/8/layout/chevron2"/>
    <dgm:cxn modelId="{4810AFCE-17C1-4CC9-96DD-90DAE6313E31}" type="presParOf" srcId="{153C1535-5FA5-437C-B1BD-303A17B75AAA}" destId="{112A0947-3A43-4681-AB7E-7B9BC317EB6A}" srcOrd="1" destOrd="0" presId="urn:microsoft.com/office/officeart/2005/8/layout/chevron2"/>
    <dgm:cxn modelId="{8E17AB19-0726-43E8-9E87-2854CC680F79}" type="presParOf" srcId="{FAFB9CBB-382E-4E5D-8433-FAC291E67CBF}" destId="{2ACCEBCF-BF28-4ECE-80C5-F781190F59FE}" srcOrd="1" destOrd="0" presId="urn:microsoft.com/office/officeart/2005/8/layout/chevron2"/>
    <dgm:cxn modelId="{B79A2CFF-C742-4BAF-9955-CA70A41ACA32}" type="presParOf" srcId="{FAFB9CBB-382E-4E5D-8433-FAC291E67CBF}" destId="{F4931209-CDBB-44AC-987D-365E52429761}" srcOrd="2" destOrd="0" presId="urn:microsoft.com/office/officeart/2005/8/layout/chevron2"/>
    <dgm:cxn modelId="{5841655B-C9FB-4681-94ED-727734810137}" type="presParOf" srcId="{F4931209-CDBB-44AC-987D-365E52429761}" destId="{790E14EB-3DF7-4FAF-9C17-51FEC361ED11}" srcOrd="0" destOrd="0" presId="urn:microsoft.com/office/officeart/2005/8/layout/chevron2"/>
    <dgm:cxn modelId="{39AC8A6D-F945-4D54-BE4A-0E92EDCFFE4B}" type="presParOf" srcId="{F4931209-CDBB-44AC-987D-365E52429761}" destId="{BE65FAA6-0E9D-4074-BD84-3D847EE13324}" srcOrd="1" destOrd="0" presId="urn:microsoft.com/office/officeart/2005/8/layout/chevron2"/>
    <dgm:cxn modelId="{7B663C7F-ECBC-4624-AC71-0CB2317B54DF}" type="presParOf" srcId="{FAFB9CBB-382E-4E5D-8433-FAC291E67CBF}" destId="{DE534815-CDC5-4307-9217-ED6A7D1735DD}" srcOrd="3" destOrd="0" presId="urn:microsoft.com/office/officeart/2005/8/layout/chevron2"/>
    <dgm:cxn modelId="{F78B36EE-6EA7-4140-930C-E90F171E49EA}" type="presParOf" srcId="{FAFB9CBB-382E-4E5D-8433-FAC291E67CBF}" destId="{48F2CE13-6917-4CF5-8582-7E16E4E640DA}" srcOrd="4" destOrd="0" presId="urn:microsoft.com/office/officeart/2005/8/layout/chevron2"/>
    <dgm:cxn modelId="{370EE564-16E5-4DBA-9E27-C2FAF3B9B372}" type="presParOf" srcId="{48F2CE13-6917-4CF5-8582-7E16E4E640DA}" destId="{FF1871BB-5C9A-4D22-97D9-1634CA90ABCD}" srcOrd="0" destOrd="0" presId="urn:microsoft.com/office/officeart/2005/8/layout/chevron2"/>
    <dgm:cxn modelId="{4FCA6962-E987-4665-9571-F0E799DD7DCF}" type="presParOf" srcId="{48F2CE13-6917-4CF5-8582-7E16E4E640DA}" destId="{CD2A61AD-35F7-471E-97CF-662F803FEF3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5614D1-CAE7-4000-882A-E5A87CDD5735}" type="doc">
      <dgm:prSet loTypeId="urn:microsoft.com/office/officeart/2005/8/layout/hList7" loCatId="relationship" qsTypeId="urn:microsoft.com/office/officeart/2005/8/quickstyle/simple2" qsCatId="simple" csTypeId="urn:microsoft.com/office/officeart/2005/8/colors/accent1_2" csCatId="accent1" phldr="1"/>
      <dgm:spPr/>
    </dgm:pt>
    <dgm:pt modelId="{59810E49-3408-41C4-B05D-4C3765243EF0}">
      <dgm:prSet phldrT="[Texto]" custT="1"/>
      <dgm:spPr/>
      <dgm:t>
        <a:bodyPr/>
        <a:lstStyle/>
        <a:p>
          <a:r>
            <a:rPr lang="es-ES" sz="2400" b="1" dirty="0" smtClean="0"/>
            <a:t>Programa 1</a:t>
          </a:r>
          <a:endParaRPr lang="es-ES" sz="2400" b="1" dirty="0"/>
        </a:p>
      </dgm:t>
    </dgm:pt>
    <dgm:pt modelId="{F04FA842-2BFA-4622-AC90-AF1713B6320F}" type="parTrans" cxnId="{8A3A0D31-2181-45FE-8295-F5F62B9B81BC}">
      <dgm:prSet/>
      <dgm:spPr/>
      <dgm:t>
        <a:bodyPr/>
        <a:lstStyle/>
        <a:p>
          <a:endParaRPr lang="es-ES"/>
        </a:p>
      </dgm:t>
    </dgm:pt>
    <dgm:pt modelId="{F97AC1CB-6D74-4D8E-802E-CAB8D220306A}" type="sibTrans" cxnId="{8A3A0D31-2181-45FE-8295-F5F62B9B81BC}">
      <dgm:prSet/>
      <dgm:spPr/>
      <dgm:t>
        <a:bodyPr/>
        <a:lstStyle/>
        <a:p>
          <a:endParaRPr lang="es-ES"/>
        </a:p>
      </dgm:t>
    </dgm:pt>
    <dgm:pt modelId="{9778EB9D-7605-48B2-AF89-FE2055137BBD}">
      <dgm:prSet phldrT="[Texto]" custT="1"/>
      <dgm:spPr/>
      <dgm:t>
        <a:bodyPr/>
        <a:lstStyle/>
        <a:p>
          <a:r>
            <a:rPr lang="es-ES" sz="2400" b="1" dirty="0" smtClean="0"/>
            <a:t>Programa 2</a:t>
          </a:r>
          <a:endParaRPr lang="es-ES" sz="2400" b="1" dirty="0"/>
        </a:p>
      </dgm:t>
    </dgm:pt>
    <dgm:pt modelId="{6AE2AC20-2E6E-417C-8A3A-F504F04A5B5E}" type="parTrans" cxnId="{E2ACFAD9-5BD7-4EC8-B49E-6A5D46A64A62}">
      <dgm:prSet/>
      <dgm:spPr/>
      <dgm:t>
        <a:bodyPr/>
        <a:lstStyle/>
        <a:p>
          <a:endParaRPr lang="es-ES"/>
        </a:p>
      </dgm:t>
    </dgm:pt>
    <dgm:pt modelId="{C7157D6F-85F7-46D3-B9E2-3C45C1DA5F22}" type="sibTrans" cxnId="{E2ACFAD9-5BD7-4EC8-B49E-6A5D46A64A62}">
      <dgm:prSet/>
      <dgm:spPr/>
      <dgm:t>
        <a:bodyPr/>
        <a:lstStyle/>
        <a:p>
          <a:endParaRPr lang="es-ES"/>
        </a:p>
      </dgm:t>
    </dgm:pt>
    <dgm:pt modelId="{222B85BD-7011-4667-AF15-DA0B902504AC}">
      <dgm:prSet phldrT="[Texto]" custT="1"/>
      <dgm:spPr/>
      <dgm:t>
        <a:bodyPr/>
        <a:lstStyle/>
        <a:p>
          <a:r>
            <a:rPr lang="es-ES" sz="2400" b="1" dirty="0" smtClean="0"/>
            <a:t>Programa 3</a:t>
          </a:r>
          <a:endParaRPr lang="es-ES" sz="2400" b="1" dirty="0"/>
        </a:p>
      </dgm:t>
    </dgm:pt>
    <dgm:pt modelId="{C170FAE7-7B7E-4984-88FC-6F0B62DD1A4C}" type="parTrans" cxnId="{BC6418CC-E4CA-4DE9-99CB-DE4EE6EDE987}">
      <dgm:prSet/>
      <dgm:spPr/>
      <dgm:t>
        <a:bodyPr/>
        <a:lstStyle/>
        <a:p>
          <a:endParaRPr lang="es-ES"/>
        </a:p>
      </dgm:t>
    </dgm:pt>
    <dgm:pt modelId="{1D918117-8B4C-4927-A485-FC76BF0C2BE9}" type="sibTrans" cxnId="{BC6418CC-E4CA-4DE9-99CB-DE4EE6EDE987}">
      <dgm:prSet/>
      <dgm:spPr/>
      <dgm:t>
        <a:bodyPr/>
        <a:lstStyle/>
        <a:p>
          <a:endParaRPr lang="es-ES"/>
        </a:p>
      </dgm:t>
    </dgm:pt>
    <dgm:pt modelId="{2B9A8B0E-5B63-446F-B3C6-FF737E3E0ADB}" type="pres">
      <dgm:prSet presAssocID="{0C5614D1-CAE7-4000-882A-E5A87CDD5735}" presName="Name0" presStyleCnt="0">
        <dgm:presLayoutVars>
          <dgm:dir/>
          <dgm:resizeHandles val="exact"/>
        </dgm:presLayoutVars>
      </dgm:prSet>
      <dgm:spPr/>
    </dgm:pt>
    <dgm:pt modelId="{A81176CA-C313-47EE-9F24-65D06D076C4D}" type="pres">
      <dgm:prSet presAssocID="{0C5614D1-CAE7-4000-882A-E5A87CDD5735}" presName="fgShape" presStyleLbl="fgShp" presStyleIdx="0" presStyleCnt="1" custLinFactNeighborX="788" custLinFactNeighborY="-76356"/>
      <dgm:spPr>
        <a:solidFill>
          <a:schemeClr val="tx2">
            <a:lumMod val="75000"/>
          </a:schemeClr>
        </a:solidFill>
      </dgm:spPr>
      <dgm:t>
        <a:bodyPr/>
        <a:lstStyle/>
        <a:p>
          <a:endParaRPr lang="es-CL"/>
        </a:p>
      </dgm:t>
    </dgm:pt>
    <dgm:pt modelId="{B7C6871A-28EB-4E42-ACE3-123FA70A72D4}" type="pres">
      <dgm:prSet presAssocID="{0C5614D1-CAE7-4000-882A-E5A87CDD5735}" presName="linComp" presStyleCnt="0"/>
      <dgm:spPr/>
    </dgm:pt>
    <dgm:pt modelId="{AC02BF39-DA0B-4434-B934-BCB0A3582859}" type="pres">
      <dgm:prSet presAssocID="{59810E49-3408-41C4-B05D-4C3765243EF0}" presName="compNode" presStyleCnt="0"/>
      <dgm:spPr/>
    </dgm:pt>
    <dgm:pt modelId="{771179BE-3B16-4949-93AD-D2390266335D}" type="pres">
      <dgm:prSet presAssocID="{59810E49-3408-41C4-B05D-4C3765243EF0}" presName="bkgdShape" presStyleLbl="node1" presStyleIdx="0" presStyleCnt="3"/>
      <dgm:spPr/>
      <dgm:t>
        <a:bodyPr/>
        <a:lstStyle/>
        <a:p>
          <a:endParaRPr lang="es-ES"/>
        </a:p>
      </dgm:t>
    </dgm:pt>
    <dgm:pt modelId="{B2924058-A273-473F-815F-4C3F5DB921AA}" type="pres">
      <dgm:prSet presAssocID="{59810E49-3408-41C4-B05D-4C3765243EF0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343C825-3648-4575-8AA6-BDF5F80454F3}" type="pres">
      <dgm:prSet presAssocID="{59810E49-3408-41C4-B05D-4C3765243EF0}" presName="invisiNode" presStyleLbl="node1" presStyleIdx="0" presStyleCnt="3"/>
      <dgm:spPr/>
    </dgm:pt>
    <dgm:pt modelId="{12CE6CB4-FC4D-4B9E-8A92-7D91FA458428}" type="pres">
      <dgm:prSet presAssocID="{59810E49-3408-41C4-B05D-4C3765243EF0}" presName="imagNode" presStyleLbl="fgImgPlace1" presStyleIdx="0" presStyleCnt="3"/>
      <dgm:spPr/>
    </dgm:pt>
    <dgm:pt modelId="{CAF4F75E-AE47-4E7C-8369-BB26477EF8D8}" type="pres">
      <dgm:prSet presAssocID="{F97AC1CB-6D74-4D8E-802E-CAB8D220306A}" presName="sibTrans" presStyleLbl="sibTrans2D1" presStyleIdx="0" presStyleCnt="0"/>
      <dgm:spPr/>
      <dgm:t>
        <a:bodyPr/>
        <a:lstStyle/>
        <a:p>
          <a:endParaRPr lang="es-ES"/>
        </a:p>
      </dgm:t>
    </dgm:pt>
    <dgm:pt modelId="{1CFE07CB-DC48-4A6C-9FC3-C530480E43E7}" type="pres">
      <dgm:prSet presAssocID="{9778EB9D-7605-48B2-AF89-FE2055137BBD}" presName="compNode" presStyleCnt="0"/>
      <dgm:spPr/>
    </dgm:pt>
    <dgm:pt modelId="{84AA18EB-C0EA-4F88-A3F3-E3A3829ED079}" type="pres">
      <dgm:prSet presAssocID="{9778EB9D-7605-48B2-AF89-FE2055137BBD}" presName="bkgdShape" presStyleLbl="node1" presStyleIdx="1" presStyleCnt="3"/>
      <dgm:spPr/>
      <dgm:t>
        <a:bodyPr/>
        <a:lstStyle/>
        <a:p>
          <a:endParaRPr lang="es-ES"/>
        </a:p>
      </dgm:t>
    </dgm:pt>
    <dgm:pt modelId="{0B0CFEBB-2AE1-49DF-98CB-E4BF02D87A41}" type="pres">
      <dgm:prSet presAssocID="{9778EB9D-7605-48B2-AF89-FE2055137BBD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2774605-B066-4F8C-8608-8648A1923FA0}" type="pres">
      <dgm:prSet presAssocID="{9778EB9D-7605-48B2-AF89-FE2055137BBD}" presName="invisiNode" presStyleLbl="node1" presStyleIdx="1" presStyleCnt="3"/>
      <dgm:spPr/>
    </dgm:pt>
    <dgm:pt modelId="{70D067CC-95C5-42C7-87A2-B9A5E4304AB6}" type="pres">
      <dgm:prSet presAssocID="{9778EB9D-7605-48B2-AF89-FE2055137BBD}" presName="imagNode" presStyleLbl="fgImgPlace1" presStyleIdx="1" presStyleCnt="3"/>
      <dgm:spPr/>
    </dgm:pt>
    <dgm:pt modelId="{20E0A165-6694-48EF-B2A2-7FCB48F607F9}" type="pres">
      <dgm:prSet presAssocID="{C7157D6F-85F7-46D3-B9E2-3C45C1DA5F22}" presName="sibTrans" presStyleLbl="sibTrans2D1" presStyleIdx="0" presStyleCnt="0"/>
      <dgm:spPr/>
      <dgm:t>
        <a:bodyPr/>
        <a:lstStyle/>
        <a:p>
          <a:endParaRPr lang="es-ES"/>
        </a:p>
      </dgm:t>
    </dgm:pt>
    <dgm:pt modelId="{2ED22E62-5FF9-4A7C-B3FB-9F5F70B913C5}" type="pres">
      <dgm:prSet presAssocID="{222B85BD-7011-4667-AF15-DA0B902504AC}" presName="compNode" presStyleCnt="0"/>
      <dgm:spPr/>
    </dgm:pt>
    <dgm:pt modelId="{29817450-9AA7-40EB-8DB0-8A9EF1856461}" type="pres">
      <dgm:prSet presAssocID="{222B85BD-7011-4667-AF15-DA0B902504AC}" presName="bkgdShape" presStyleLbl="node1" presStyleIdx="2" presStyleCnt="3"/>
      <dgm:spPr/>
      <dgm:t>
        <a:bodyPr/>
        <a:lstStyle/>
        <a:p>
          <a:endParaRPr lang="es-ES"/>
        </a:p>
      </dgm:t>
    </dgm:pt>
    <dgm:pt modelId="{7DCA362E-8869-4223-9C87-94A2E189E081}" type="pres">
      <dgm:prSet presAssocID="{222B85BD-7011-4667-AF15-DA0B902504AC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4064AC1-42D6-4FB3-801B-A45135A7F7D1}" type="pres">
      <dgm:prSet presAssocID="{222B85BD-7011-4667-AF15-DA0B902504AC}" presName="invisiNode" presStyleLbl="node1" presStyleIdx="2" presStyleCnt="3"/>
      <dgm:spPr/>
    </dgm:pt>
    <dgm:pt modelId="{C814C4DF-ECA0-44D2-975C-6507A58CE094}" type="pres">
      <dgm:prSet presAssocID="{222B85BD-7011-4667-AF15-DA0B902504AC}" presName="imagNode" presStyleLbl="fgImgPlace1" presStyleIdx="2" presStyleCnt="3"/>
      <dgm:spPr/>
    </dgm:pt>
  </dgm:ptLst>
  <dgm:cxnLst>
    <dgm:cxn modelId="{A3586E78-C87F-4452-BAFE-492E6BD33FA0}" type="presOf" srcId="{59810E49-3408-41C4-B05D-4C3765243EF0}" destId="{B2924058-A273-473F-815F-4C3F5DB921AA}" srcOrd="1" destOrd="0" presId="urn:microsoft.com/office/officeart/2005/8/layout/hList7"/>
    <dgm:cxn modelId="{13F58E64-557E-40D2-8A15-9C1D6B0B5586}" type="presOf" srcId="{59810E49-3408-41C4-B05D-4C3765243EF0}" destId="{771179BE-3B16-4949-93AD-D2390266335D}" srcOrd="0" destOrd="0" presId="urn:microsoft.com/office/officeart/2005/8/layout/hList7"/>
    <dgm:cxn modelId="{BC6418CC-E4CA-4DE9-99CB-DE4EE6EDE987}" srcId="{0C5614D1-CAE7-4000-882A-E5A87CDD5735}" destId="{222B85BD-7011-4667-AF15-DA0B902504AC}" srcOrd="2" destOrd="0" parTransId="{C170FAE7-7B7E-4984-88FC-6F0B62DD1A4C}" sibTransId="{1D918117-8B4C-4927-A485-FC76BF0C2BE9}"/>
    <dgm:cxn modelId="{D7FF008B-8747-4FB4-9E4E-48536DCB66C4}" type="presOf" srcId="{222B85BD-7011-4667-AF15-DA0B902504AC}" destId="{7DCA362E-8869-4223-9C87-94A2E189E081}" srcOrd="1" destOrd="0" presId="urn:microsoft.com/office/officeart/2005/8/layout/hList7"/>
    <dgm:cxn modelId="{EC6F929D-EC79-49F5-B04F-1FBFCEA7398C}" type="presOf" srcId="{F97AC1CB-6D74-4D8E-802E-CAB8D220306A}" destId="{CAF4F75E-AE47-4E7C-8369-BB26477EF8D8}" srcOrd="0" destOrd="0" presId="urn:microsoft.com/office/officeart/2005/8/layout/hList7"/>
    <dgm:cxn modelId="{B28AF5B8-2AFE-481B-BE1C-29E7669FC2CA}" type="presOf" srcId="{9778EB9D-7605-48B2-AF89-FE2055137BBD}" destId="{0B0CFEBB-2AE1-49DF-98CB-E4BF02D87A41}" srcOrd="1" destOrd="0" presId="urn:microsoft.com/office/officeart/2005/8/layout/hList7"/>
    <dgm:cxn modelId="{AFDB9878-4C4F-48FE-A460-83A5DD8EB41B}" type="presOf" srcId="{9778EB9D-7605-48B2-AF89-FE2055137BBD}" destId="{84AA18EB-C0EA-4F88-A3F3-E3A3829ED079}" srcOrd="0" destOrd="0" presId="urn:microsoft.com/office/officeart/2005/8/layout/hList7"/>
    <dgm:cxn modelId="{9640205B-FFCA-416E-BF92-42619942C8F9}" type="presOf" srcId="{C7157D6F-85F7-46D3-B9E2-3C45C1DA5F22}" destId="{20E0A165-6694-48EF-B2A2-7FCB48F607F9}" srcOrd="0" destOrd="0" presId="urn:microsoft.com/office/officeart/2005/8/layout/hList7"/>
    <dgm:cxn modelId="{8A3A0D31-2181-45FE-8295-F5F62B9B81BC}" srcId="{0C5614D1-CAE7-4000-882A-E5A87CDD5735}" destId="{59810E49-3408-41C4-B05D-4C3765243EF0}" srcOrd="0" destOrd="0" parTransId="{F04FA842-2BFA-4622-AC90-AF1713B6320F}" sibTransId="{F97AC1CB-6D74-4D8E-802E-CAB8D220306A}"/>
    <dgm:cxn modelId="{5E9843A6-5F33-471E-B7F9-D0863D4E855A}" type="presOf" srcId="{0C5614D1-CAE7-4000-882A-E5A87CDD5735}" destId="{2B9A8B0E-5B63-446F-B3C6-FF737E3E0ADB}" srcOrd="0" destOrd="0" presId="urn:microsoft.com/office/officeart/2005/8/layout/hList7"/>
    <dgm:cxn modelId="{49C8BD13-1074-4107-ACC5-45D78F2B13A1}" type="presOf" srcId="{222B85BD-7011-4667-AF15-DA0B902504AC}" destId="{29817450-9AA7-40EB-8DB0-8A9EF1856461}" srcOrd="0" destOrd="0" presId="urn:microsoft.com/office/officeart/2005/8/layout/hList7"/>
    <dgm:cxn modelId="{E2ACFAD9-5BD7-4EC8-B49E-6A5D46A64A62}" srcId="{0C5614D1-CAE7-4000-882A-E5A87CDD5735}" destId="{9778EB9D-7605-48B2-AF89-FE2055137BBD}" srcOrd="1" destOrd="0" parTransId="{6AE2AC20-2E6E-417C-8A3A-F504F04A5B5E}" sibTransId="{C7157D6F-85F7-46D3-B9E2-3C45C1DA5F22}"/>
    <dgm:cxn modelId="{D462D615-3BD7-47FA-8F99-0299A0085B9A}" type="presParOf" srcId="{2B9A8B0E-5B63-446F-B3C6-FF737E3E0ADB}" destId="{A81176CA-C313-47EE-9F24-65D06D076C4D}" srcOrd="0" destOrd="0" presId="urn:microsoft.com/office/officeart/2005/8/layout/hList7"/>
    <dgm:cxn modelId="{14374DA2-5B31-45D3-9650-54122F060BEA}" type="presParOf" srcId="{2B9A8B0E-5B63-446F-B3C6-FF737E3E0ADB}" destId="{B7C6871A-28EB-4E42-ACE3-123FA70A72D4}" srcOrd="1" destOrd="0" presId="urn:microsoft.com/office/officeart/2005/8/layout/hList7"/>
    <dgm:cxn modelId="{53CB799A-0129-444A-B3A6-525A878126E5}" type="presParOf" srcId="{B7C6871A-28EB-4E42-ACE3-123FA70A72D4}" destId="{AC02BF39-DA0B-4434-B934-BCB0A3582859}" srcOrd="0" destOrd="0" presId="urn:microsoft.com/office/officeart/2005/8/layout/hList7"/>
    <dgm:cxn modelId="{E4826923-C0F9-46B1-BECC-A444EEC7E52F}" type="presParOf" srcId="{AC02BF39-DA0B-4434-B934-BCB0A3582859}" destId="{771179BE-3B16-4949-93AD-D2390266335D}" srcOrd="0" destOrd="0" presId="urn:microsoft.com/office/officeart/2005/8/layout/hList7"/>
    <dgm:cxn modelId="{70AEBDEF-0DC3-4192-90E9-9B201F97FA9D}" type="presParOf" srcId="{AC02BF39-DA0B-4434-B934-BCB0A3582859}" destId="{B2924058-A273-473F-815F-4C3F5DB921AA}" srcOrd="1" destOrd="0" presId="urn:microsoft.com/office/officeart/2005/8/layout/hList7"/>
    <dgm:cxn modelId="{CD088473-A5CD-4555-8D8B-985370BC228A}" type="presParOf" srcId="{AC02BF39-DA0B-4434-B934-BCB0A3582859}" destId="{1343C825-3648-4575-8AA6-BDF5F80454F3}" srcOrd="2" destOrd="0" presId="urn:microsoft.com/office/officeart/2005/8/layout/hList7"/>
    <dgm:cxn modelId="{C4CBEEE7-BA04-4752-9F96-43D733ADBF3E}" type="presParOf" srcId="{AC02BF39-DA0B-4434-B934-BCB0A3582859}" destId="{12CE6CB4-FC4D-4B9E-8A92-7D91FA458428}" srcOrd="3" destOrd="0" presId="urn:microsoft.com/office/officeart/2005/8/layout/hList7"/>
    <dgm:cxn modelId="{E1851FCF-7BE4-4F0B-B1D9-8BE97D4D789A}" type="presParOf" srcId="{B7C6871A-28EB-4E42-ACE3-123FA70A72D4}" destId="{CAF4F75E-AE47-4E7C-8369-BB26477EF8D8}" srcOrd="1" destOrd="0" presId="urn:microsoft.com/office/officeart/2005/8/layout/hList7"/>
    <dgm:cxn modelId="{6C8B8D4F-3EB6-4BF8-97A7-35A88FFAEE97}" type="presParOf" srcId="{B7C6871A-28EB-4E42-ACE3-123FA70A72D4}" destId="{1CFE07CB-DC48-4A6C-9FC3-C530480E43E7}" srcOrd="2" destOrd="0" presId="urn:microsoft.com/office/officeart/2005/8/layout/hList7"/>
    <dgm:cxn modelId="{1DB8C80E-8E37-4C5F-9926-D3EE5A6D973F}" type="presParOf" srcId="{1CFE07CB-DC48-4A6C-9FC3-C530480E43E7}" destId="{84AA18EB-C0EA-4F88-A3F3-E3A3829ED079}" srcOrd="0" destOrd="0" presId="urn:microsoft.com/office/officeart/2005/8/layout/hList7"/>
    <dgm:cxn modelId="{AFD8EC07-9C77-4A0C-9F56-8536C3145F52}" type="presParOf" srcId="{1CFE07CB-DC48-4A6C-9FC3-C530480E43E7}" destId="{0B0CFEBB-2AE1-49DF-98CB-E4BF02D87A41}" srcOrd="1" destOrd="0" presId="urn:microsoft.com/office/officeart/2005/8/layout/hList7"/>
    <dgm:cxn modelId="{8D4676F4-B182-48B8-A4B2-EE624EAF533B}" type="presParOf" srcId="{1CFE07CB-DC48-4A6C-9FC3-C530480E43E7}" destId="{E2774605-B066-4F8C-8608-8648A1923FA0}" srcOrd="2" destOrd="0" presId="urn:microsoft.com/office/officeart/2005/8/layout/hList7"/>
    <dgm:cxn modelId="{A9B47BCC-CD1D-43ED-B752-6205A7206E75}" type="presParOf" srcId="{1CFE07CB-DC48-4A6C-9FC3-C530480E43E7}" destId="{70D067CC-95C5-42C7-87A2-B9A5E4304AB6}" srcOrd="3" destOrd="0" presId="urn:microsoft.com/office/officeart/2005/8/layout/hList7"/>
    <dgm:cxn modelId="{28F5DB3B-D60A-4617-892F-03A9342F31B2}" type="presParOf" srcId="{B7C6871A-28EB-4E42-ACE3-123FA70A72D4}" destId="{20E0A165-6694-48EF-B2A2-7FCB48F607F9}" srcOrd="3" destOrd="0" presId="urn:microsoft.com/office/officeart/2005/8/layout/hList7"/>
    <dgm:cxn modelId="{858A26AC-CE67-4B5E-9B7B-614DA06739C7}" type="presParOf" srcId="{B7C6871A-28EB-4E42-ACE3-123FA70A72D4}" destId="{2ED22E62-5FF9-4A7C-B3FB-9F5F70B913C5}" srcOrd="4" destOrd="0" presId="urn:microsoft.com/office/officeart/2005/8/layout/hList7"/>
    <dgm:cxn modelId="{50E7198B-35A4-412A-93ED-EA7143FBB74C}" type="presParOf" srcId="{2ED22E62-5FF9-4A7C-B3FB-9F5F70B913C5}" destId="{29817450-9AA7-40EB-8DB0-8A9EF1856461}" srcOrd="0" destOrd="0" presId="urn:microsoft.com/office/officeart/2005/8/layout/hList7"/>
    <dgm:cxn modelId="{23F970F9-B5C7-4120-94A6-7D884CA43184}" type="presParOf" srcId="{2ED22E62-5FF9-4A7C-B3FB-9F5F70B913C5}" destId="{7DCA362E-8869-4223-9C87-94A2E189E081}" srcOrd="1" destOrd="0" presId="urn:microsoft.com/office/officeart/2005/8/layout/hList7"/>
    <dgm:cxn modelId="{0555E92F-019C-42D7-B263-B60004DF0910}" type="presParOf" srcId="{2ED22E62-5FF9-4A7C-B3FB-9F5F70B913C5}" destId="{94064AC1-42D6-4FB3-801B-A45135A7F7D1}" srcOrd="2" destOrd="0" presId="urn:microsoft.com/office/officeart/2005/8/layout/hList7"/>
    <dgm:cxn modelId="{DB541226-8E81-4C51-B2D8-B5969DE14B3C}" type="presParOf" srcId="{2ED22E62-5FF9-4A7C-B3FB-9F5F70B913C5}" destId="{C814C4DF-ECA0-44D2-975C-6507A58CE094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990597-5ABC-4589-9C8C-3647DE4DF1A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3E06E30-599A-4341-B596-81210030B958}">
      <dgm:prSet phldrT="[Texto]" custT="1"/>
      <dgm:spPr/>
      <dgm:t>
        <a:bodyPr/>
        <a:lstStyle/>
        <a:p>
          <a:r>
            <a:rPr lang="es-ES" sz="1200" b="1" baseline="0" dirty="0" smtClean="0"/>
            <a:t>Alta</a:t>
          </a:r>
          <a:r>
            <a:rPr lang="es-ES" sz="1200" b="1" dirty="0" smtClean="0"/>
            <a:t> </a:t>
          </a:r>
          <a:r>
            <a:rPr lang="es-ES" sz="1200" b="1" baseline="0" dirty="0" smtClean="0"/>
            <a:t>Gerencia</a:t>
          </a:r>
          <a:endParaRPr lang="es-ES" sz="1200" b="1" baseline="0" dirty="0"/>
        </a:p>
      </dgm:t>
    </dgm:pt>
    <dgm:pt modelId="{3A711DF7-ECB1-412E-81E2-6AE498AC3D8C}" type="parTrans" cxnId="{5CAB883B-FCD3-4494-8DF6-D6EFD20F18DE}">
      <dgm:prSet/>
      <dgm:spPr/>
      <dgm:t>
        <a:bodyPr/>
        <a:lstStyle/>
        <a:p>
          <a:endParaRPr lang="es-ES"/>
        </a:p>
      </dgm:t>
    </dgm:pt>
    <dgm:pt modelId="{231AEB04-042D-472F-800B-EDC4E2251562}" type="sibTrans" cxnId="{5CAB883B-FCD3-4494-8DF6-D6EFD20F18DE}">
      <dgm:prSet/>
      <dgm:spPr/>
      <dgm:t>
        <a:bodyPr/>
        <a:lstStyle/>
        <a:p>
          <a:endParaRPr lang="es-ES"/>
        </a:p>
      </dgm:t>
    </dgm:pt>
    <dgm:pt modelId="{98D43A0C-EDA1-4563-83A8-A712CAC8AB51}">
      <dgm:prSet phldrT="[Texto]" custT="1"/>
      <dgm:spPr/>
      <dgm:t>
        <a:bodyPr/>
        <a:lstStyle/>
        <a:p>
          <a:r>
            <a:rPr lang="es-ES" sz="1500" dirty="0" smtClean="0"/>
            <a:t>Planificación estratégica  </a:t>
          </a:r>
          <a:r>
            <a:rPr lang="es-ES" sz="1500" b="1" dirty="0" smtClean="0"/>
            <a:t>(SENAME)</a:t>
          </a:r>
          <a:endParaRPr lang="es-ES" sz="1500" b="1" dirty="0"/>
        </a:p>
      </dgm:t>
    </dgm:pt>
    <dgm:pt modelId="{4F3D8CFA-ADE4-427B-AC7C-94F7F331F5EC}" type="parTrans" cxnId="{5CC1E9B4-1C87-418B-8AD9-F58327131456}">
      <dgm:prSet/>
      <dgm:spPr/>
      <dgm:t>
        <a:bodyPr/>
        <a:lstStyle/>
        <a:p>
          <a:endParaRPr lang="es-ES"/>
        </a:p>
      </dgm:t>
    </dgm:pt>
    <dgm:pt modelId="{F9FD74EB-1638-45C0-9C56-10939AAA7621}" type="sibTrans" cxnId="{5CC1E9B4-1C87-418B-8AD9-F58327131456}">
      <dgm:prSet/>
      <dgm:spPr/>
      <dgm:t>
        <a:bodyPr/>
        <a:lstStyle/>
        <a:p>
          <a:endParaRPr lang="es-ES"/>
        </a:p>
      </dgm:t>
    </dgm:pt>
    <dgm:pt modelId="{29869F26-016A-4EFD-BE62-816F45139DC1}">
      <dgm:prSet phldrT="[Texto]" custT="1"/>
      <dgm:spPr/>
      <dgm:t>
        <a:bodyPr/>
        <a:lstStyle/>
        <a:p>
          <a:r>
            <a:rPr lang="es-ES" sz="1200" b="1" dirty="0" smtClean="0"/>
            <a:t>Nivel intermedio</a:t>
          </a:r>
          <a:endParaRPr lang="es-ES" sz="1200" b="1" dirty="0"/>
        </a:p>
      </dgm:t>
    </dgm:pt>
    <dgm:pt modelId="{08B5F3C9-6CD5-4FF7-8FAF-B552495EE988}" type="parTrans" cxnId="{2B9BAF3D-4EDE-46B0-A8C0-DB7B25669883}">
      <dgm:prSet/>
      <dgm:spPr/>
      <dgm:t>
        <a:bodyPr/>
        <a:lstStyle/>
        <a:p>
          <a:endParaRPr lang="es-ES"/>
        </a:p>
      </dgm:t>
    </dgm:pt>
    <dgm:pt modelId="{C729B099-AE1B-4711-8778-6442D55F36CF}" type="sibTrans" cxnId="{2B9BAF3D-4EDE-46B0-A8C0-DB7B25669883}">
      <dgm:prSet/>
      <dgm:spPr/>
      <dgm:t>
        <a:bodyPr/>
        <a:lstStyle/>
        <a:p>
          <a:endParaRPr lang="es-ES"/>
        </a:p>
      </dgm:t>
    </dgm:pt>
    <dgm:pt modelId="{03B645B7-CC40-42DC-AF91-A52129D5B524}">
      <dgm:prSet phldrT="[Texto]" custT="1"/>
      <dgm:spPr/>
      <dgm:t>
        <a:bodyPr/>
        <a:lstStyle/>
        <a:p>
          <a:r>
            <a:rPr lang="es-ES" sz="1500" dirty="0" smtClean="0"/>
            <a:t>Planes de metas de gestión </a:t>
          </a:r>
          <a:r>
            <a:rPr lang="es-ES" sz="1500" b="1" dirty="0" smtClean="0"/>
            <a:t>(ORGANISMO COLABORADOR)</a:t>
          </a:r>
          <a:endParaRPr lang="es-ES" sz="1500" b="1" dirty="0"/>
        </a:p>
      </dgm:t>
    </dgm:pt>
    <dgm:pt modelId="{5339F4DF-85A1-4670-ADB3-90A34BF8EE9F}" type="parTrans" cxnId="{019DB8AE-4723-4351-A96C-34EEC222ADBE}">
      <dgm:prSet/>
      <dgm:spPr/>
      <dgm:t>
        <a:bodyPr/>
        <a:lstStyle/>
        <a:p>
          <a:endParaRPr lang="es-ES"/>
        </a:p>
      </dgm:t>
    </dgm:pt>
    <dgm:pt modelId="{23F68F6C-A45A-43EC-A1AD-41E4A21CF6C4}" type="sibTrans" cxnId="{019DB8AE-4723-4351-A96C-34EEC222ADBE}">
      <dgm:prSet/>
      <dgm:spPr/>
      <dgm:t>
        <a:bodyPr/>
        <a:lstStyle/>
        <a:p>
          <a:endParaRPr lang="es-ES"/>
        </a:p>
      </dgm:t>
    </dgm:pt>
    <dgm:pt modelId="{105E5CBF-96FA-44DA-97C8-138B2991AAEE}">
      <dgm:prSet phldrT="[Texto]" custT="1"/>
      <dgm:spPr/>
      <dgm:t>
        <a:bodyPr/>
        <a:lstStyle/>
        <a:p>
          <a:r>
            <a:rPr lang="es-ES" sz="1200" b="1" dirty="0" smtClean="0"/>
            <a:t>Funcionarios</a:t>
          </a:r>
          <a:endParaRPr lang="es-ES" sz="1200" b="1" dirty="0"/>
        </a:p>
      </dgm:t>
    </dgm:pt>
    <dgm:pt modelId="{610B5BC1-4984-4103-89CF-DE732141830D}" type="parTrans" cxnId="{FE64A70E-68C7-45FD-AEC5-524ED32D72C8}">
      <dgm:prSet/>
      <dgm:spPr/>
      <dgm:t>
        <a:bodyPr/>
        <a:lstStyle/>
        <a:p>
          <a:endParaRPr lang="es-ES"/>
        </a:p>
      </dgm:t>
    </dgm:pt>
    <dgm:pt modelId="{1DBCD1AA-D68D-4AB3-85C6-6152DB123FBA}" type="sibTrans" cxnId="{FE64A70E-68C7-45FD-AEC5-524ED32D72C8}">
      <dgm:prSet/>
      <dgm:spPr/>
      <dgm:t>
        <a:bodyPr/>
        <a:lstStyle/>
        <a:p>
          <a:endParaRPr lang="es-ES"/>
        </a:p>
      </dgm:t>
    </dgm:pt>
    <dgm:pt modelId="{D5B0B29E-8044-4657-B952-C73EEF31C7E7}">
      <dgm:prSet phldrT="[Texto]" custT="1"/>
      <dgm:spPr/>
      <dgm:t>
        <a:bodyPr/>
        <a:lstStyle/>
        <a:p>
          <a:r>
            <a:rPr lang="es-ES" sz="1500" dirty="0" smtClean="0"/>
            <a:t>Indicadores de gestión</a:t>
          </a:r>
          <a:endParaRPr lang="es-ES" sz="1500" dirty="0"/>
        </a:p>
      </dgm:t>
    </dgm:pt>
    <dgm:pt modelId="{0936B997-4C72-4FEE-8D41-5C091130C5FB}" type="parTrans" cxnId="{AB60A9AE-DA62-41CC-99A6-842C4A1BD440}">
      <dgm:prSet/>
      <dgm:spPr/>
      <dgm:t>
        <a:bodyPr/>
        <a:lstStyle/>
        <a:p>
          <a:endParaRPr lang="es-ES"/>
        </a:p>
      </dgm:t>
    </dgm:pt>
    <dgm:pt modelId="{50D3AC78-9A3C-42A6-9D15-A0212E63266B}" type="sibTrans" cxnId="{AB60A9AE-DA62-41CC-99A6-842C4A1BD440}">
      <dgm:prSet/>
      <dgm:spPr/>
      <dgm:t>
        <a:bodyPr/>
        <a:lstStyle/>
        <a:p>
          <a:endParaRPr lang="es-ES"/>
        </a:p>
      </dgm:t>
    </dgm:pt>
    <dgm:pt modelId="{77F003C6-3624-4C14-919B-760FCA7B665F}">
      <dgm:prSet phldrT="[Texto]" custT="1"/>
      <dgm:spPr/>
      <dgm:t>
        <a:bodyPr/>
        <a:lstStyle/>
        <a:p>
          <a:r>
            <a:rPr lang="es-ES" sz="1500" dirty="0" smtClean="0"/>
            <a:t>Resultados</a:t>
          </a:r>
          <a:endParaRPr lang="es-ES" sz="1500" b="1" dirty="0"/>
        </a:p>
      </dgm:t>
    </dgm:pt>
    <dgm:pt modelId="{FD9C4BD8-78E1-4C44-89EC-B913B621D1FA}" type="parTrans" cxnId="{5B02D3CE-EF80-498A-8754-ADCD89F9D987}">
      <dgm:prSet/>
      <dgm:spPr/>
      <dgm:t>
        <a:bodyPr/>
        <a:lstStyle/>
        <a:p>
          <a:endParaRPr lang="es-ES"/>
        </a:p>
      </dgm:t>
    </dgm:pt>
    <dgm:pt modelId="{783D8462-3161-4607-AADF-6F94080CF9D4}" type="sibTrans" cxnId="{5B02D3CE-EF80-498A-8754-ADCD89F9D987}">
      <dgm:prSet/>
      <dgm:spPr/>
      <dgm:t>
        <a:bodyPr/>
        <a:lstStyle/>
        <a:p>
          <a:endParaRPr lang="es-ES"/>
        </a:p>
      </dgm:t>
    </dgm:pt>
    <dgm:pt modelId="{FAFB9CBB-382E-4E5D-8433-FAC291E67CBF}" type="pres">
      <dgm:prSet presAssocID="{AA990597-5ABC-4589-9C8C-3647DE4DF1A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53C1535-5FA5-437C-B1BD-303A17B75AAA}" type="pres">
      <dgm:prSet presAssocID="{43E06E30-599A-4341-B596-81210030B958}" presName="composite" presStyleCnt="0"/>
      <dgm:spPr/>
    </dgm:pt>
    <dgm:pt modelId="{3A501EC4-F00C-4780-BDCE-FD7B0157A2AA}" type="pres">
      <dgm:prSet presAssocID="{43E06E30-599A-4341-B596-81210030B95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12A0947-3A43-4681-AB7E-7B9BC317EB6A}" type="pres">
      <dgm:prSet presAssocID="{43E06E30-599A-4341-B596-81210030B95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ACCEBCF-BF28-4ECE-80C5-F781190F59FE}" type="pres">
      <dgm:prSet presAssocID="{231AEB04-042D-472F-800B-EDC4E2251562}" presName="sp" presStyleCnt="0"/>
      <dgm:spPr/>
    </dgm:pt>
    <dgm:pt modelId="{F4931209-CDBB-44AC-987D-365E52429761}" type="pres">
      <dgm:prSet presAssocID="{29869F26-016A-4EFD-BE62-816F45139DC1}" presName="composite" presStyleCnt="0"/>
      <dgm:spPr/>
    </dgm:pt>
    <dgm:pt modelId="{790E14EB-3DF7-4FAF-9C17-51FEC361ED11}" type="pres">
      <dgm:prSet presAssocID="{29869F26-016A-4EFD-BE62-816F45139DC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E65FAA6-0E9D-4074-BD84-3D847EE13324}" type="pres">
      <dgm:prSet presAssocID="{29869F26-016A-4EFD-BE62-816F45139DC1}" presName="descendantText" presStyleLbl="alignAcc1" presStyleIdx="1" presStyleCnt="3" custLinFactNeighborX="2829" custLinFactNeighborY="-356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E534815-CDC5-4307-9217-ED6A7D1735DD}" type="pres">
      <dgm:prSet presAssocID="{C729B099-AE1B-4711-8778-6442D55F36CF}" presName="sp" presStyleCnt="0"/>
      <dgm:spPr/>
    </dgm:pt>
    <dgm:pt modelId="{48F2CE13-6917-4CF5-8582-7E16E4E640DA}" type="pres">
      <dgm:prSet presAssocID="{105E5CBF-96FA-44DA-97C8-138B2991AAEE}" presName="composite" presStyleCnt="0"/>
      <dgm:spPr/>
    </dgm:pt>
    <dgm:pt modelId="{FF1871BB-5C9A-4D22-97D9-1634CA90ABCD}" type="pres">
      <dgm:prSet presAssocID="{105E5CBF-96FA-44DA-97C8-138B2991AAE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D2A61AD-35F7-471E-97CF-662F803FEF3B}" type="pres">
      <dgm:prSet presAssocID="{105E5CBF-96FA-44DA-97C8-138B2991AAE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33D56AB-05C4-4CA8-9456-B2778C93AC71}" type="presOf" srcId="{D5B0B29E-8044-4657-B952-C73EEF31C7E7}" destId="{CD2A61AD-35F7-471E-97CF-662F803FEF3B}" srcOrd="0" destOrd="0" presId="urn:microsoft.com/office/officeart/2005/8/layout/chevron2"/>
    <dgm:cxn modelId="{5B02D3CE-EF80-498A-8754-ADCD89F9D987}" srcId="{105E5CBF-96FA-44DA-97C8-138B2991AAEE}" destId="{77F003C6-3624-4C14-919B-760FCA7B665F}" srcOrd="1" destOrd="0" parTransId="{FD9C4BD8-78E1-4C44-89EC-B913B621D1FA}" sibTransId="{783D8462-3161-4607-AADF-6F94080CF9D4}"/>
    <dgm:cxn modelId="{6AAF4AC4-BF0A-467E-9C29-185FE8792624}" type="presOf" srcId="{AA990597-5ABC-4589-9C8C-3647DE4DF1AA}" destId="{FAFB9CBB-382E-4E5D-8433-FAC291E67CBF}" srcOrd="0" destOrd="0" presId="urn:microsoft.com/office/officeart/2005/8/layout/chevron2"/>
    <dgm:cxn modelId="{019DB8AE-4723-4351-A96C-34EEC222ADBE}" srcId="{29869F26-016A-4EFD-BE62-816F45139DC1}" destId="{03B645B7-CC40-42DC-AF91-A52129D5B524}" srcOrd="0" destOrd="0" parTransId="{5339F4DF-85A1-4670-ADB3-90A34BF8EE9F}" sibTransId="{23F68F6C-A45A-43EC-A1AD-41E4A21CF6C4}"/>
    <dgm:cxn modelId="{5CAB883B-FCD3-4494-8DF6-D6EFD20F18DE}" srcId="{AA990597-5ABC-4589-9C8C-3647DE4DF1AA}" destId="{43E06E30-599A-4341-B596-81210030B958}" srcOrd="0" destOrd="0" parTransId="{3A711DF7-ECB1-412E-81E2-6AE498AC3D8C}" sibTransId="{231AEB04-042D-472F-800B-EDC4E2251562}"/>
    <dgm:cxn modelId="{F402C36B-4EE6-4641-909E-A5284905CEFD}" type="presOf" srcId="{43E06E30-599A-4341-B596-81210030B958}" destId="{3A501EC4-F00C-4780-BDCE-FD7B0157A2AA}" srcOrd="0" destOrd="0" presId="urn:microsoft.com/office/officeart/2005/8/layout/chevron2"/>
    <dgm:cxn modelId="{2B9BAF3D-4EDE-46B0-A8C0-DB7B25669883}" srcId="{AA990597-5ABC-4589-9C8C-3647DE4DF1AA}" destId="{29869F26-016A-4EFD-BE62-816F45139DC1}" srcOrd="1" destOrd="0" parTransId="{08B5F3C9-6CD5-4FF7-8FAF-B552495EE988}" sibTransId="{C729B099-AE1B-4711-8778-6442D55F36CF}"/>
    <dgm:cxn modelId="{5EED920B-7D9A-4910-BA9D-1D64E254EB6A}" type="presOf" srcId="{77F003C6-3624-4C14-919B-760FCA7B665F}" destId="{CD2A61AD-35F7-471E-97CF-662F803FEF3B}" srcOrd="0" destOrd="1" presId="urn:microsoft.com/office/officeart/2005/8/layout/chevron2"/>
    <dgm:cxn modelId="{157DCB81-F57F-43F7-8F9F-A9E1BFB7DF35}" type="presOf" srcId="{03B645B7-CC40-42DC-AF91-A52129D5B524}" destId="{BE65FAA6-0E9D-4074-BD84-3D847EE13324}" srcOrd="0" destOrd="0" presId="urn:microsoft.com/office/officeart/2005/8/layout/chevron2"/>
    <dgm:cxn modelId="{FE64A70E-68C7-45FD-AEC5-524ED32D72C8}" srcId="{AA990597-5ABC-4589-9C8C-3647DE4DF1AA}" destId="{105E5CBF-96FA-44DA-97C8-138B2991AAEE}" srcOrd="2" destOrd="0" parTransId="{610B5BC1-4984-4103-89CF-DE732141830D}" sibTransId="{1DBCD1AA-D68D-4AB3-85C6-6152DB123FBA}"/>
    <dgm:cxn modelId="{5CC1E9B4-1C87-418B-8AD9-F58327131456}" srcId="{43E06E30-599A-4341-B596-81210030B958}" destId="{98D43A0C-EDA1-4563-83A8-A712CAC8AB51}" srcOrd="0" destOrd="0" parTransId="{4F3D8CFA-ADE4-427B-AC7C-94F7F331F5EC}" sibTransId="{F9FD74EB-1638-45C0-9C56-10939AAA7621}"/>
    <dgm:cxn modelId="{8112A192-20F2-48E6-AD3E-98A338187566}" type="presOf" srcId="{105E5CBF-96FA-44DA-97C8-138B2991AAEE}" destId="{FF1871BB-5C9A-4D22-97D9-1634CA90ABCD}" srcOrd="0" destOrd="0" presId="urn:microsoft.com/office/officeart/2005/8/layout/chevron2"/>
    <dgm:cxn modelId="{3237135F-278C-4C57-AFE2-092A87244367}" type="presOf" srcId="{29869F26-016A-4EFD-BE62-816F45139DC1}" destId="{790E14EB-3DF7-4FAF-9C17-51FEC361ED11}" srcOrd="0" destOrd="0" presId="urn:microsoft.com/office/officeart/2005/8/layout/chevron2"/>
    <dgm:cxn modelId="{33EDC077-74B0-48D8-87F1-A0D1135E5C4F}" type="presOf" srcId="{98D43A0C-EDA1-4563-83A8-A712CAC8AB51}" destId="{112A0947-3A43-4681-AB7E-7B9BC317EB6A}" srcOrd="0" destOrd="0" presId="urn:microsoft.com/office/officeart/2005/8/layout/chevron2"/>
    <dgm:cxn modelId="{AB60A9AE-DA62-41CC-99A6-842C4A1BD440}" srcId="{105E5CBF-96FA-44DA-97C8-138B2991AAEE}" destId="{D5B0B29E-8044-4657-B952-C73EEF31C7E7}" srcOrd="0" destOrd="0" parTransId="{0936B997-4C72-4FEE-8D41-5C091130C5FB}" sibTransId="{50D3AC78-9A3C-42A6-9D15-A0212E63266B}"/>
    <dgm:cxn modelId="{F69F85EA-771B-460C-B40F-F3B23E1B720F}" type="presParOf" srcId="{FAFB9CBB-382E-4E5D-8433-FAC291E67CBF}" destId="{153C1535-5FA5-437C-B1BD-303A17B75AAA}" srcOrd="0" destOrd="0" presId="urn:microsoft.com/office/officeart/2005/8/layout/chevron2"/>
    <dgm:cxn modelId="{24F3CF7E-C6FF-44AF-83D3-D1FE422E9D2C}" type="presParOf" srcId="{153C1535-5FA5-437C-B1BD-303A17B75AAA}" destId="{3A501EC4-F00C-4780-BDCE-FD7B0157A2AA}" srcOrd="0" destOrd="0" presId="urn:microsoft.com/office/officeart/2005/8/layout/chevron2"/>
    <dgm:cxn modelId="{5C98E87C-74F6-4607-88E7-E6F35D0DE7E1}" type="presParOf" srcId="{153C1535-5FA5-437C-B1BD-303A17B75AAA}" destId="{112A0947-3A43-4681-AB7E-7B9BC317EB6A}" srcOrd="1" destOrd="0" presId="urn:microsoft.com/office/officeart/2005/8/layout/chevron2"/>
    <dgm:cxn modelId="{0AEF69FC-E8F8-4A78-BBA2-93A7E0B25786}" type="presParOf" srcId="{FAFB9CBB-382E-4E5D-8433-FAC291E67CBF}" destId="{2ACCEBCF-BF28-4ECE-80C5-F781190F59FE}" srcOrd="1" destOrd="0" presId="urn:microsoft.com/office/officeart/2005/8/layout/chevron2"/>
    <dgm:cxn modelId="{CDF408B4-2025-4D0C-8CE2-202A83EA5D79}" type="presParOf" srcId="{FAFB9CBB-382E-4E5D-8433-FAC291E67CBF}" destId="{F4931209-CDBB-44AC-987D-365E52429761}" srcOrd="2" destOrd="0" presId="urn:microsoft.com/office/officeart/2005/8/layout/chevron2"/>
    <dgm:cxn modelId="{AE7392E8-3066-4D59-BC0B-2CE9DB1053AD}" type="presParOf" srcId="{F4931209-CDBB-44AC-987D-365E52429761}" destId="{790E14EB-3DF7-4FAF-9C17-51FEC361ED11}" srcOrd="0" destOrd="0" presId="urn:microsoft.com/office/officeart/2005/8/layout/chevron2"/>
    <dgm:cxn modelId="{85E2AC03-6098-4B63-B95C-EE3A6FF2D601}" type="presParOf" srcId="{F4931209-CDBB-44AC-987D-365E52429761}" destId="{BE65FAA6-0E9D-4074-BD84-3D847EE13324}" srcOrd="1" destOrd="0" presId="urn:microsoft.com/office/officeart/2005/8/layout/chevron2"/>
    <dgm:cxn modelId="{0BDCA2D6-7AB6-4D90-8C66-6DBE9C06FE2F}" type="presParOf" srcId="{FAFB9CBB-382E-4E5D-8433-FAC291E67CBF}" destId="{DE534815-CDC5-4307-9217-ED6A7D1735DD}" srcOrd="3" destOrd="0" presId="urn:microsoft.com/office/officeart/2005/8/layout/chevron2"/>
    <dgm:cxn modelId="{7D66BE7A-7177-4EFC-8AEC-3B66DB07635B}" type="presParOf" srcId="{FAFB9CBB-382E-4E5D-8433-FAC291E67CBF}" destId="{48F2CE13-6917-4CF5-8582-7E16E4E640DA}" srcOrd="4" destOrd="0" presId="urn:microsoft.com/office/officeart/2005/8/layout/chevron2"/>
    <dgm:cxn modelId="{845BB4CD-44E2-43BB-8637-4585399F3872}" type="presParOf" srcId="{48F2CE13-6917-4CF5-8582-7E16E4E640DA}" destId="{FF1871BB-5C9A-4D22-97D9-1634CA90ABCD}" srcOrd="0" destOrd="0" presId="urn:microsoft.com/office/officeart/2005/8/layout/chevron2"/>
    <dgm:cxn modelId="{379530CD-E000-4870-8C68-B8B61F86BBD9}" type="presParOf" srcId="{48F2CE13-6917-4CF5-8582-7E16E4E640DA}" destId="{CD2A61AD-35F7-471E-97CF-662F803FEF3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689F368-DE4C-4086-8C1D-F8295CB969D6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F6F66742-E238-4494-88FD-424812641185}">
      <dgm:prSet phldrT="[Texto]" custT="1"/>
      <dgm:spPr/>
      <dgm:t>
        <a:bodyPr/>
        <a:lstStyle/>
        <a:p>
          <a:r>
            <a:rPr lang="es-ES" sz="1800" b="1" dirty="0" smtClean="0"/>
            <a:t>Caso 1</a:t>
          </a:r>
          <a:endParaRPr lang="es-CL" sz="1800" b="1" dirty="0"/>
        </a:p>
      </dgm:t>
    </dgm:pt>
    <dgm:pt modelId="{C3949A9C-B4CA-4AD9-A0C7-EA5C363F3EFA}" type="parTrans" cxnId="{899118D2-1C04-469B-910D-CD753C98AAC2}">
      <dgm:prSet/>
      <dgm:spPr/>
      <dgm:t>
        <a:bodyPr/>
        <a:lstStyle/>
        <a:p>
          <a:endParaRPr lang="es-CL" dirty="0"/>
        </a:p>
      </dgm:t>
    </dgm:pt>
    <dgm:pt modelId="{F1671711-D0D0-4A8D-9953-39003C141179}" type="sibTrans" cxnId="{899118D2-1C04-469B-910D-CD753C98AAC2}">
      <dgm:prSet/>
      <dgm:spPr/>
      <dgm:t>
        <a:bodyPr/>
        <a:lstStyle/>
        <a:p>
          <a:endParaRPr lang="es-CL"/>
        </a:p>
      </dgm:t>
    </dgm:pt>
    <dgm:pt modelId="{41E29217-2CA9-40FE-A9F8-E63D45FD6778}">
      <dgm:prSet phldrT="[Texto]" custT="1"/>
      <dgm:spPr/>
      <dgm:t>
        <a:bodyPr/>
        <a:lstStyle/>
        <a:p>
          <a:r>
            <a:rPr lang="es-ES" sz="1800" b="1" dirty="0" smtClean="0"/>
            <a:t>Caso 2</a:t>
          </a:r>
          <a:endParaRPr lang="es-CL" sz="1800" b="1" dirty="0"/>
        </a:p>
      </dgm:t>
    </dgm:pt>
    <dgm:pt modelId="{D054B38F-A516-4106-B30D-5E4110C131B1}" type="parTrans" cxnId="{532E0CB3-6881-45A7-A883-F5E756B59DE6}">
      <dgm:prSet/>
      <dgm:spPr/>
      <dgm:t>
        <a:bodyPr/>
        <a:lstStyle/>
        <a:p>
          <a:endParaRPr lang="es-CL" dirty="0"/>
        </a:p>
      </dgm:t>
    </dgm:pt>
    <dgm:pt modelId="{83C77E5C-B8B9-4B4B-AA8D-5B2400354E2A}" type="sibTrans" cxnId="{532E0CB3-6881-45A7-A883-F5E756B59DE6}">
      <dgm:prSet/>
      <dgm:spPr/>
      <dgm:t>
        <a:bodyPr/>
        <a:lstStyle/>
        <a:p>
          <a:endParaRPr lang="es-CL"/>
        </a:p>
      </dgm:t>
    </dgm:pt>
    <dgm:pt modelId="{E9054FAC-C9FB-4446-9002-54DB158A6D75}">
      <dgm:prSet phldrT="[Texto]" custT="1"/>
      <dgm:spPr/>
      <dgm:t>
        <a:bodyPr/>
        <a:lstStyle/>
        <a:p>
          <a:r>
            <a:rPr lang="es-ES" sz="1800" b="1" dirty="0" smtClean="0"/>
            <a:t>Caso k</a:t>
          </a:r>
          <a:endParaRPr lang="es-CL" sz="1800" b="1" dirty="0"/>
        </a:p>
      </dgm:t>
    </dgm:pt>
    <dgm:pt modelId="{3F0BF093-6974-4EDF-9CBD-99C7FB471D62}" type="parTrans" cxnId="{1EF82251-D4AC-4B2B-BE75-D9E06EBF7A18}">
      <dgm:prSet/>
      <dgm:spPr/>
      <dgm:t>
        <a:bodyPr/>
        <a:lstStyle/>
        <a:p>
          <a:endParaRPr lang="es-CL" dirty="0"/>
        </a:p>
      </dgm:t>
    </dgm:pt>
    <dgm:pt modelId="{E6089B51-9D40-4754-9B8E-5B7323897016}" type="sibTrans" cxnId="{1EF82251-D4AC-4B2B-BE75-D9E06EBF7A18}">
      <dgm:prSet/>
      <dgm:spPr/>
      <dgm:t>
        <a:bodyPr/>
        <a:lstStyle/>
        <a:p>
          <a:endParaRPr lang="es-CL"/>
        </a:p>
      </dgm:t>
    </dgm:pt>
    <dgm:pt modelId="{2AD63DA0-9E9F-4F60-9DA3-A88BA7EF7552}" type="pres">
      <dgm:prSet presAssocID="{1689F368-DE4C-4086-8C1D-F8295CB969D6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221E0247-0170-4BDE-8D66-8F5F836F825A}" type="pres">
      <dgm:prSet presAssocID="{1689F368-DE4C-4086-8C1D-F8295CB969D6}" presName="cycle" presStyleCnt="0"/>
      <dgm:spPr/>
    </dgm:pt>
    <dgm:pt modelId="{6ECFCEEF-184F-41FB-852A-8B2A2EFE77CE}" type="pres">
      <dgm:prSet presAssocID="{1689F368-DE4C-4086-8C1D-F8295CB969D6}" presName="centerShape" presStyleCnt="0"/>
      <dgm:spPr/>
    </dgm:pt>
    <dgm:pt modelId="{2912F169-A503-45F4-8B48-58427C839442}" type="pres">
      <dgm:prSet presAssocID="{1689F368-DE4C-4086-8C1D-F8295CB969D6}" presName="connSite" presStyleLbl="node1" presStyleIdx="0" presStyleCnt="4"/>
      <dgm:spPr/>
    </dgm:pt>
    <dgm:pt modelId="{AD04C869-F512-4FB5-8D51-5DC21871EE0B}" type="pres">
      <dgm:prSet presAssocID="{1689F368-DE4C-4086-8C1D-F8295CB969D6}" presName="visible" presStyleLbl="node1" presStyleIdx="0" presStyleCnt="4" custScaleX="61751" custScaleY="72029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855DC6E-36C8-4070-BA98-E3149A38087B}" type="pres">
      <dgm:prSet presAssocID="{C3949A9C-B4CA-4AD9-A0C7-EA5C363F3EFA}" presName="Name25" presStyleLbl="parChTrans1D1" presStyleIdx="0" presStyleCnt="3"/>
      <dgm:spPr/>
      <dgm:t>
        <a:bodyPr/>
        <a:lstStyle/>
        <a:p>
          <a:endParaRPr lang="es-CL"/>
        </a:p>
      </dgm:t>
    </dgm:pt>
    <dgm:pt modelId="{8907995B-7A7F-4DD0-85F4-62D546C96B21}" type="pres">
      <dgm:prSet presAssocID="{F6F66742-E238-4494-88FD-424812641185}" presName="node" presStyleCnt="0"/>
      <dgm:spPr/>
    </dgm:pt>
    <dgm:pt modelId="{F3A5B00B-6C65-4725-A5BB-D3C992E74962}" type="pres">
      <dgm:prSet presAssocID="{F6F66742-E238-4494-88FD-424812641185}" presName="parentNode" presStyleLbl="node1" presStyleIdx="1" presStyleCnt="4" custLinFactNeighborX="1531" custLinFactNeighborY="1378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5813B72-F1E9-4198-BE7A-45EC79D26016}" type="pres">
      <dgm:prSet presAssocID="{F6F66742-E238-4494-88FD-424812641185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79E391D-0828-49EA-917D-448B0EB4C12F}" type="pres">
      <dgm:prSet presAssocID="{D054B38F-A516-4106-B30D-5E4110C131B1}" presName="Name25" presStyleLbl="parChTrans1D1" presStyleIdx="1" presStyleCnt="3"/>
      <dgm:spPr/>
      <dgm:t>
        <a:bodyPr/>
        <a:lstStyle/>
        <a:p>
          <a:endParaRPr lang="es-CL"/>
        </a:p>
      </dgm:t>
    </dgm:pt>
    <dgm:pt modelId="{F75F988C-EA03-4FEB-A690-0C4A78AE1833}" type="pres">
      <dgm:prSet presAssocID="{41E29217-2CA9-40FE-A9F8-E63D45FD6778}" presName="node" presStyleCnt="0"/>
      <dgm:spPr/>
    </dgm:pt>
    <dgm:pt modelId="{91E4B0FA-606A-41CA-AB4C-E9293EFADE61}" type="pres">
      <dgm:prSet presAssocID="{41E29217-2CA9-40FE-A9F8-E63D45FD6778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A7791D0-5090-4775-BE56-DC1B3803560F}" type="pres">
      <dgm:prSet presAssocID="{41E29217-2CA9-40FE-A9F8-E63D45FD6778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8B95A1D-7528-4D67-9CF8-0F4C3BBFE211}" type="pres">
      <dgm:prSet presAssocID="{3F0BF093-6974-4EDF-9CBD-99C7FB471D62}" presName="Name25" presStyleLbl="parChTrans1D1" presStyleIdx="2" presStyleCnt="3"/>
      <dgm:spPr/>
      <dgm:t>
        <a:bodyPr/>
        <a:lstStyle/>
        <a:p>
          <a:endParaRPr lang="es-CL"/>
        </a:p>
      </dgm:t>
    </dgm:pt>
    <dgm:pt modelId="{A947AC34-467E-4EC9-94BC-457841284F57}" type="pres">
      <dgm:prSet presAssocID="{E9054FAC-C9FB-4446-9002-54DB158A6D75}" presName="node" presStyleCnt="0"/>
      <dgm:spPr/>
    </dgm:pt>
    <dgm:pt modelId="{51E94AB3-5744-4BC6-9580-7A5B9E392862}" type="pres">
      <dgm:prSet presAssocID="{E9054FAC-C9FB-4446-9002-54DB158A6D75}" presName="parentNode" presStyleLbl="node1" presStyleIdx="3" presStyleCnt="4" custLinFactNeighborX="7657" custLinFactNeighborY="-15314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B8404C4-CE01-4EB0-8324-4DE18342AFEB}" type="pres">
      <dgm:prSet presAssocID="{E9054FAC-C9FB-4446-9002-54DB158A6D75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899118D2-1C04-469B-910D-CD753C98AAC2}" srcId="{1689F368-DE4C-4086-8C1D-F8295CB969D6}" destId="{F6F66742-E238-4494-88FD-424812641185}" srcOrd="0" destOrd="0" parTransId="{C3949A9C-B4CA-4AD9-A0C7-EA5C363F3EFA}" sibTransId="{F1671711-D0D0-4A8D-9953-39003C141179}"/>
    <dgm:cxn modelId="{D5CA0108-74C8-44BD-9920-04346AD59CB8}" type="presOf" srcId="{F6F66742-E238-4494-88FD-424812641185}" destId="{F3A5B00B-6C65-4725-A5BB-D3C992E74962}" srcOrd="0" destOrd="0" presId="urn:microsoft.com/office/officeart/2005/8/layout/radial2"/>
    <dgm:cxn modelId="{8F713EEB-0819-428D-BF34-86AD8D37BCB4}" type="presOf" srcId="{E9054FAC-C9FB-4446-9002-54DB158A6D75}" destId="{51E94AB3-5744-4BC6-9580-7A5B9E392862}" srcOrd="0" destOrd="0" presId="urn:microsoft.com/office/officeart/2005/8/layout/radial2"/>
    <dgm:cxn modelId="{E8974B61-4824-4252-B4F1-920C0FAA944C}" type="presOf" srcId="{41E29217-2CA9-40FE-A9F8-E63D45FD6778}" destId="{91E4B0FA-606A-41CA-AB4C-E9293EFADE61}" srcOrd="0" destOrd="0" presId="urn:microsoft.com/office/officeart/2005/8/layout/radial2"/>
    <dgm:cxn modelId="{69B579BE-C85B-4918-BBAF-AC56F7F25DD1}" type="presOf" srcId="{C3949A9C-B4CA-4AD9-A0C7-EA5C363F3EFA}" destId="{D855DC6E-36C8-4070-BA98-E3149A38087B}" srcOrd="0" destOrd="0" presId="urn:microsoft.com/office/officeart/2005/8/layout/radial2"/>
    <dgm:cxn modelId="{D6A18C87-6B37-47E5-8650-46D9739BC743}" type="presOf" srcId="{1689F368-DE4C-4086-8C1D-F8295CB969D6}" destId="{2AD63DA0-9E9F-4F60-9DA3-A88BA7EF7552}" srcOrd="0" destOrd="0" presId="urn:microsoft.com/office/officeart/2005/8/layout/radial2"/>
    <dgm:cxn modelId="{9119D254-84E6-41B8-A07D-A7AB5A6A4B87}" type="presOf" srcId="{3F0BF093-6974-4EDF-9CBD-99C7FB471D62}" destId="{F8B95A1D-7528-4D67-9CF8-0F4C3BBFE211}" srcOrd="0" destOrd="0" presId="urn:microsoft.com/office/officeart/2005/8/layout/radial2"/>
    <dgm:cxn modelId="{1EF82251-D4AC-4B2B-BE75-D9E06EBF7A18}" srcId="{1689F368-DE4C-4086-8C1D-F8295CB969D6}" destId="{E9054FAC-C9FB-4446-9002-54DB158A6D75}" srcOrd="2" destOrd="0" parTransId="{3F0BF093-6974-4EDF-9CBD-99C7FB471D62}" sibTransId="{E6089B51-9D40-4754-9B8E-5B7323897016}"/>
    <dgm:cxn modelId="{532E0CB3-6881-45A7-A883-F5E756B59DE6}" srcId="{1689F368-DE4C-4086-8C1D-F8295CB969D6}" destId="{41E29217-2CA9-40FE-A9F8-E63D45FD6778}" srcOrd="1" destOrd="0" parTransId="{D054B38F-A516-4106-B30D-5E4110C131B1}" sibTransId="{83C77E5C-B8B9-4B4B-AA8D-5B2400354E2A}"/>
    <dgm:cxn modelId="{1EC50DBB-9A2B-413A-80D9-FF6BCFE0176C}" type="presOf" srcId="{D054B38F-A516-4106-B30D-5E4110C131B1}" destId="{A79E391D-0828-49EA-917D-448B0EB4C12F}" srcOrd="0" destOrd="0" presId="urn:microsoft.com/office/officeart/2005/8/layout/radial2"/>
    <dgm:cxn modelId="{EA2C1E87-6D21-4F96-B703-47DE1997702E}" type="presParOf" srcId="{2AD63DA0-9E9F-4F60-9DA3-A88BA7EF7552}" destId="{221E0247-0170-4BDE-8D66-8F5F836F825A}" srcOrd="0" destOrd="0" presId="urn:microsoft.com/office/officeart/2005/8/layout/radial2"/>
    <dgm:cxn modelId="{42A98BD0-FD60-4A10-B6C3-7582ABD319B5}" type="presParOf" srcId="{221E0247-0170-4BDE-8D66-8F5F836F825A}" destId="{6ECFCEEF-184F-41FB-852A-8B2A2EFE77CE}" srcOrd="0" destOrd="0" presId="urn:microsoft.com/office/officeart/2005/8/layout/radial2"/>
    <dgm:cxn modelId="{8570F325-3B76-4660-BBF7-8EEFADACF28A}" type="presParOf" srcId="{6ECFCEEF-184F-41FB-852A-8B2A2EFE77CE}" destId="{2912F169-A503-45F4-8B48-58427C839442}" srcOrd="0" destOrd="0" presId="urn:microsoft.com/office/officeart/2005/8/layout/radial2"/>
    <dgm:cxn modelId="{499CEE21-98D3-4F49-BA96-43C4EC028B14}" type="presParOf" srcId="{6ECFCEEF-184F-41FB-852A-8B2A2EFE77CE}" destId="{AD04C869-F512-4FB5-8D51-5DC21871EE0B}" srcOrd="1" destOrd="0" presId="urn:microsoft.com/office/officeart/2005/8/layout/radial2"/>
    <dgm:cxn modelId="{960166E9-8C20-4343-BEB6-9483EBDC78DA}" type="presParOf" srcId="{221E0247-0170-4BDE-8D66-8F5F836F825A}" destId="{D855DC6E-36C8-4070-BA98-E3149A38087B}" srcOrd="1" destOrd="0" presId="urn:microsoft.com/office/officeart/2005/8/layout/radial2"/>
    <dgm:cxn modelId="{F2B94BA1-E0D0-44EA-B8F4-49A841FA1216}" type="presParOf" srcId="{221E0247-0170-4BDE-8D66-8F5F836F825A}" destId="{8907995B-7A7F-4DD0-85F4-62D546C96B21}" srcOrd="2" destOrd="0" presId="urn:microsoft.com/office/officeart/2005/8/layout/radial2"/>
    <dgm:cxn modelId="{87CD76B8-A04B-49DC-B898-E04819BACACE}" type="presParOf" srcId="{8907995B-7A7F-4DD0-85F4-62D546C96B21}" destId="{F3A5B00B-6C65-4725-A5BB-D3C992E74962}" srcOrd="0" destOrd="0" presId="urn:microsoft.com/office/officeart/2005/8/layout/radial2"/>
    <dgm:cxn modelId="{1F102ED4-8ED1-49E2-88A8-607FED2B1CF2}" type="presParOf" srcId="{8907995B-7A7F-4DD0-85F4-62D546C96B21}" destId="{75813B72-F1E9-4198-BE7A-45EC79D26016}" srcOrd="1" destOrd="0" presId="urn:microsoft.com/office/officeart/2005/8/layout/radial2"/>
    <dgm:cxn modelId="{B3208859-55E1-44EB-B2F1-935F54128422}" type="presParOf" srcId="{221E0247-0170-4BDE-8D66-8F5F836F825A}" destId="{A79E391D-0828-49EA-917D-448B0EB4C12F}" srcOrd="3" destOrd="0" presId="urn:microsoft.com/office/officeart/2005/8/layout/radial2"/>
    <dgm:cxn modelId="{F0F6C7C1-0AE1-4018-9397-109684898440}" type="presParOf" srcId="{221E0247-0170-4BDE-8D66-8F5F836F825A}" destId="{F75F988C-EA03-4FEB-A690-0C4A78AE1833}" srcOrd="4" destOrd="0" presId="urn:microsoft.com/office/officeart/2005/8/layout/radial2"/>
    <dgm:cxn modelId="{383F55BD-2612-47B1-A0D0-112CC805BFD8}" type="presParOf" srcId="{F75F988C-EA03-4FEB-A690-0C4A78AE1833}" destId="{91E4B0FA-606A-41CA-AB4C-E9293EFADE61}" srcOrd="0" destOrd="0" presId="urn:microsoft.com/office/officeart/2005/8/layout/radial2"/>
    <dgm:cxn modelId="{09056EC6-66AE-415B-A315-00902D9E73A1}" type="presParOf" srcId="{F75F988C-EA03-4FEB-A690-0C4A78AE1833}" destId="{8A7791D0-5090-4775-BE56-DC1B3803560F}" srcOrd="1" destOrd="0" presId="urn:microsoft.com/office/officeart/2005/8/layout/radial2"/>
    <dgm:cxn modelId="{C709D225-3963-421D-9250-D2D68975B658}" type="presParOf" srcId="{221E0247-0170-4BDE-8D66-8F5F836F825A}" destId="{F8B95A1D-7528-4D67-9CF8-0F4C3BBFE211}" srcOrd="5" destOrd="0" presId="urn:microsoft.com/office/officeart/2005/8/layout/radial2"/>
    <dgm:cxn modelId="{48349884-CA0C-470A-B9D9-25642EEAF514}" type="presParOf" srcId="{221E0247-0170-4BDE-8D66-8F5F836F825A}" destId="{A947AC34-467E-4EC9-94BC-457841284F57}" srcOrd="6" destOrd="0" presId="urn:microsoft.com/office/officeart/2005/8/layout/radial2"/>
    <dgm:cxn modelId="{C44844CD-6ABD-4E32-8C9B-51DBC1A3666D}" type="presParOf" srcId="{A947AC34-467E-4EC9-94BC-457841284F57}" destId="{51E94AB3-5744-4BC6-9580-7A5B9E392862}" srcOrd="0" destOrd="0" presId="urn:microsoft.com/office/officeart/2005/8/layout/radial2"/>
    <dgm:cxn modelId="{BBFD269D-007E-4833-96EA-B90A15CBFB0A}" type="presParOf" srcId="{A947AC34-467E-4EC9-94BC-457841284F57}" destId="{3B8404C4-CE01-4EB0-8324-4DE18342AFEB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C5614D1-CAE7-4000-882A-E5A87CDD5735}" type="doc">
      <dgm:prSet loTypeId="urn:microsoft.com/office/officeart/2005/8/layout/hList7" loCatId="relationship" qsTypeId="urn:microsoft.com/office/officeart/2005/8/quickstyle/simple2" qsCatId="simple" csTypeId="urn:microsoft.com/office/officeart/2005/8/colors/accent1_2" csCatId="accent1" phldr="1"/>
      <dgm:spPr/>
    </dgm:pt>
    <dgm:pt modelId="{59810E49-3408-41C4-B05D-4C3765243EF0}">
      <dgm:prSet phldrT="[Texto]" custT="1"/>
      <dgm:spPr/>
      <dgm:t>
        <a:bodyPr/>
        <a:lstStyle/>
        <a:p>
          <a:r>
            <a:rPr lang="es-ES" sz="2400" b="1" dirty="0" smtClean="0"/>
            <a:t>Niño/a 1</a:t>
          </a:r>
          <a:endParaRPr lang="es-ES" sz="2400" b="1" dirty="0"/>
        </a:p>
      </dgm:t>
    </dgm:pt>
    <dgm:pt modelId="{F04FA842-2BFA-4622-AC90-AF1713B6320F}" type="parTrans" cxnId="{8A3A0D31-2181-45FE-8295-F5F62B9B81BC}">
      <dgm:prSet/>
      <dgm:spPr/>
      <dgm:t>
        <a:bodyPr/>
        <a:lstStyle/>
        <a:p>
          <a:endParaRPr lang="es-ES"/>
        </a:p>
      </dgm:t>
    </dgm:pt>
    <dgm:pt modelId="{F97AC1CB-6D74-4D8E-802E-CAB8D220306A}" type="sibTrans" cxnId="{8A3A0D31-2181-45FE-8295-F5F62B9B81BC}">
      <dgm:prSet/>
      <dgm:spPr/>
      <dgm:t>
        <a:bodyPr/>
        <a:lstStyle/>
        <a:p>
          <a:endParaRPr lang="es-ES"/>
        </a:p>
      </dgm:t>
    </dgm:pt>
    <dgm:pt modelId="{9778EB9D-7605-48B2-AF89-FE2055137BBD}">
      <dgm:prSet phldrT="[Texto]" custT="1"/>
      <dgm:spPr/>
      <dgm:t>
        <a:bodyPr/>
        <a:lstStyle/>
        <a:p>
          <a:r>
            <a:rPr lang="es-ES" sz="2400" b="1" dirty="0" smtClean="0"/>
            <a:t>Niño/a 2</a:t>
          </a:r>
          <a:endParaRPr lang="es-ES" sz="2400" b="1" dirty="0"/>
        </a:p>
      </dgm:t>
    </dgm:pt>
    <dgm:pt modelId="{6AE2AC20-2E6E-417C-8A3A-F504F04A5B5E}" type="parTrans" cxnId="{E2ACFAD9-5BD7-4EC8-B49E-6A5D46A64A62}">
      <dgm:prSet/>
      <dgm:spPr/>
      <dgm:t>
        <a:bodyPr/>
        <a:lstStyle/>
        <a:p>
          <a:endParaRPr lang="es-ES"/>
        </a:p>
      </dgm:t>
    </dgm:pt>
    <dgm:pt modelId="{C7157D6F-85F7-46D3-B9E2-3C45C1DA5F22}" type="sibTrans" cxnId="{E2ACFAD9-5BD7-4EC8-B49E-6A5D46A64A62}">
      <dgm:prSet/>
      <dgm:spPr/>
      <dgm:t>
        <a:bodyPr/>
        <a:lstStyle/>
        <a:p>
          <a:endParaRPr lang="es-ES"/>
        </a:p>
      </dgm:t>
    </dgm:pt>
    <dgm:pt modelId="{222B85BD-7011-4667-AF15-DA0B902504AC}">
      <dgm:prSet phldrT="[Texto]" custT="1"/>
      <dgm:spPr/>
      <dgm:t>
        <a:bodyPr/>
        <a:lstStyle/>
        <a:p>
          <a:r>
            <a:rPr lang="es-ES" sz="2400" b="1" dirty="0" smtClean="0"/>
            <a:t>Niño/a N</a:t>
          </a:r>
          <a:endParaRPr lang="es-ES" sz="2400" b="1" dirty="0"/>
        </a:p>
      </dgm:t>
    </dgm:pt>
    <dgm:pt modelId="{C170FAE7-7B7E-4984-88FC-6F0B62DD1A4C}" type="parTrans" cxnId="{BC6418CC-E4CA-4DE9-99CB-DE4EE6EDE987}">
      <dgm:prSet/>
      <dgm:spPr/>
      <dgm:t>
        <a:bodyPr/>
        <a:lstStyle/>
        <a:p>
          <a:endParaRPr lang="es-ES"/>
        </a:p>
      </dgm:t>
    </dgm:pt>
    <dgm:pt modelId="{1D918117-8B4C-4927-A485-FC76BF0C2BE9}" type="sibTrans" cxnId="{BC6418CC-E4CA-4DE9-99CB-DE4EE6EDE987}">
      <dgm:prSet/>
      <dgm:spPr/>
      <dgm:t>
        <a:bodyPr/>
        <a:lstStyle/>
        <a:p>
          <a:endParaRPr lang="es-ES"/>
        </a:p>
      </dgm:t>
    </dgm:pt>
    <dgm:pt modelId="{2B9A8B0E-5B63-446F-B3C6-FF737E3E0ADB}" type="pres">
      <dgm:prSet presAssocID="{0C5614D1-CAE7-4000-882A-E5A87CDD5735}" presName="Name0" presStyleCnt="0">
        <dgm:presLayoutVars>
          <dgm:dir/>
          <dgm:resizeHandles val="exact"/>
        </dgm:presLayoutVars>
      </dgm:prSet>
      <dgm:spPr/>
    </dgm:pt>
    <dgm:pt modelId="{A81176CA-C313-47EE-9F24-65D06D076C4D}" type="pres">
      <dgm:prSet presAssocID="{0C5614D1-CAE7-4000-882A-E5A87CDD5735}" presName="fgShape" presStyleLbl="fgShp" presStyleIdx="0" presStyleCnt="1" custLinFactNeighborX="788" custLinFactNeighborY="-23108"/>
      <dgm:spPr>
        <a:solidFill>
          <a:schemeClr val="tx2">
            <a:lumMod val="75000"/>
          </a:schemeClr>
        </a:solidFill>
      </dgm:spPr>
      <dgm:t>
        <a:bodyPr/>
        <a:lstStyle/>
        <a:p>
          <a:endParaRPr lang="es-CL"/>
        </a:p>
      </dgm:t>
    </dgm:pt>
    <dgm:pt modelId="{B7C6871A-28EB-4E42-ACE3-123FA70A72D4}" type="pres">
      <dgm:prSet presAssocID="{0C5614D1-CAE7-4000-882A-E5A87CDD5735}" presName="linComp" presStyleCnt="0"/>
      <dgm:spPr/>
    </dgm:pt>
    <dgm:pt modelId="{AC02BF39-DA0B-4434-B934-BCB0A3582859}" type="pres">
      <dgm:prSet presAssocID="{59810E49-3408-41C4-B05D-4C3765243EF0}" presName="compNode" presStyleCnt="0"/>
      <dgm:spPr/>
    </dgm:pt>
    <dgm:pt modelId="{771179BE-3B16-4949-93AD-D2390266335D}" type="pres">
      <dgm:prSet presAssocID="{59810E49-3408-41C4-B05D-4C3765243EF0}" presName="bkgdShape" presStyleLbl="node1" presStyleIdx="0" presStyleCnt="3"/>
      <dgm:spPr/>
      <dgm:t>
        <a:bodyPr/>
        <a:lstStyle/>
        <a:p>
          <a:endParaRPr lang="es-ES"/>
        </a:p>
      </dgm:t>
    </dgm:pt>
    <dgm:pt modelId="{B2924058-A273-473F-815F-4C3F5DB921AA}" type="pres">
      <dgm:prSet presAssocID="{59810E49-3408-41C4-B05D-4C3765243EF0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343C825-3648-4575-8AA6-BDF5F80454F3}" type="pres">
      <dgm:prSet presAssocID="{59810E49-3408-41C4-B05D-4C3765243EF0}" presName="invisiNode" presStyleLbl="node1" presStyleIdx="0" presStyleCnt="3"/>
      <dgm:spPr/>
    </dgm:pt>
    <dgm:pt modelId="{12CE6CB4-FC4D-4B9E-8A92-7D91FA458428}" type="pres">
      <dgm:prSet presAssocID="{59810E49-3408-41C4-B05D-4C3765243EF0}" presName="imagNode" presStyleLbl="fgImgPlace1" presStyleIdx="0" presStyleCnt="3"/>
      <dgm:spPr/>
    </dgm:pt>
    <dgm:pt modelId="{CAF4F75E-AE47-4E7C-8369-BB26477EF8D8}" type="pres">
      <dgm:prSet presAssocID="{F97AC1CB-6D74-4D8E-802E-CAB8D220306A}" presName="sibTrans" presStyleLbl="sibTrans2D1" presStyleIdx="0" presStyleCnt="0"/>
      <dgm:spPr/>
      <dgm:t>
        <a:bodyPr/>
        <a:lstStyle/>
        <a:p>
          <a:endParaRPr lang="es-ES"/>
        </a:p>
      </dgm:t>
    </dgm:pt>
    <dgm:pt modelId="{1CFE07CB-DC48-4A6C-9FC3-C530480E43E7}" type="pres">
      <dgm:prSet presAssocID="{9778EB9D-7605-48B2-AF89-FE2055137BBD}" presName="compNode" presStyleCnt="0"/>
      <dgm:spPr/>
    </dgm:pt>
    <dgm:pt modelId="{84AA18EB-C0EA-4F88-A3F3-E3A3829ED079}" type="pres">
      <dgm:prSet presAssocID="{9778EB9D-7605-48B2-AF89-FE2055137BBD}" presName="bkgdShape" presStyleLbl="node1" presStyleIdx="1" presStyleCnt="3"/>
      <dgm:spPr/>
      <dgm:t>
        <a:bodyPr/>
        <a:lstStyle/>
        <a:p>
          <a:endParaRPr lang="es-ES"/>
        </a:p>
      </dgm:t>
    </dgm:pt>
    <dgm:pt modelId="{0B0CFEBB-2AE1-49DF-98CB-E4BF02D87A41}" type="pres">
      <dgm:prSet presAssocID="{9778EB9D-7605-48B2-AF89-FE2055137BBD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2774605-B066-4F8C-8608-8648A1923FA0}" type="pres">
      <dgm:prSet presAssocID="{9778EB9D-7605-48B2-AF89-FE2055137BBD}" presName="invisiNode" presStyleLbl="node1" presStyleIdx="1" presStyleCnt="3"/>
      <dgm:spPr/>
    </dgm:pt>
    <dgm:pt modelId="{70D067CC-95C5-42C7-87A2-B9A5E4304AB6}" type="pres">
      <dgm:prSet presAssocID="{9778EB9D-7605-48B2-AF89-FE2055137BBD}" presName="imagNode" presStyleLbl="fgImgPlace1" presStyleIdx="1" presStyleCnt="3"/>
      <dgm:spPr/>
    </dgm:pt>
    <dgm:pt modelId="{20E0A165-6694-48EF-B2A2-7FCB48F607F9}" type="pres">
      <dgm:prSet presAssocID="{C7157D6F-85F7-46D3-B9E2-3C45C1DA5F22}" presName="sibTrans" presStyleLbl="sibTrans2D1" presStyleIdx="0" presStyleCnt="0"/>
      <dgm:spPr/>
      <dgm:t>
        <a:bodyPr/>
        <a:lstStyle/>
        <a:p>
          <a:endParaRPr lang="es-ES"/>
        </a:p>
      </dgm:t>
    </dgm:pt>
    <dgm:pt modelId="{2ED22E62-5FF9-4A7C-B3FB-9F5F70B913C5}" type="pres">
      <dgm:prSet presAssocID="{222B85BD-7011-4667-AF15-DA0B902504AC}" presName="compNode" presStyleCnt="0"/>
      <dgm:spPr/>
    </dgm:pt>
    <dgm:pt modelId="{29817450-9AA7-40EB-8DB0-8A9EF1856461}" type="pres">
      <dgm:prSet presAssocID="{222B85BD-7011-4667-AF15-DA0B902504AC}" presName="bkgdShape" presStyleLbl="node1" presStyleIdx="2" presStyleCnt="3"/>
      <dgm:spPr/>
      <dgm:t>
        <a:bodyPr/>
        <a:lstStyle/>
        <a:p>
          <a:endParaRPr lang="es-ES"/>
        </a:p>
      </dgm:t>
    </dgm:pt>
    <dgm:pt modelId="{7DCA362E-8869-4223-9C87-94A2E189E081}" type="pres">
      <dgm:prSet presAssocID="{222B85BD-7011-4667-AF15-DA0B902504AC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4064AC1-42D6-4FB3-801B-A45135A7F7D1}" type="pres">
      <dgm:prSet presAssocID="{222B85BD-7011-4667-AF15-DA0B902504AC}" presName="invisiNode" presStyleLbl="node1" presStyleIdx="2" presStyleCnt="3"/>
      <dgm:spPr/>
    </dgm:pt>
    <dgm:pt modelId="{C814C4DF-ECA0-44D2-975C-6507A58CE094}" type="pres">
      <dgm:prSet presAssocID="{222B85BD-7011-4667-AF15-DA0B902504AC}" presName="imagNode" presStyleLbl="fgImgPlace1" presStyleIdx="2" presStyleCnt="3"/>
      <dgm:spPr/>
    </dgm:pt>
  </dgm:ptLst>
  <dgm:cxnLst>
    <dgm:cxn modelId="{BC6418CC-E4CA-4DE9-99CB-DE4EE6EDE987}" srcId="{0C5614D1-CAE7-4000-882A-E5A87CDD5735}" destId="{222B85BD-7011-4667-AF15-DA0B902504AC}" srcOrd="2" destOrd="0" parTransId="{C170FAE7-7B7E-4984-88FC-6F0B62DD1A4C}" sibTransId="{1D918117-8B4C-4927-A485-FC76BF0C2BE9}"/>
    <dgm:cxn modelId="{927C3B68-1821-4841-9E47-5C0C7940984D}" type="presOf" srcId="{9778EB9D-7605-48B2-AF89-FE2055137BBD}" destId="{0B0CFEBB-2AE1-49DF-98CB-E4BF02D87A41}" srcOrd="1" destOrd="0" presId="urn:microsoft.com/office/officeart/2005/8/layout/hList7"/>
    <dgm:cxn modelId="{F4FB6FCE-7651-4309-917F-15E3A3178F00}" type="presOf" srcId="{C7157D6F-85F7-46D3-B9E2-3C45C1DA5F22}" destId="{20E0A165-6694-48EF-B2A2-7FCB48F607F9}" srcOrd="0" destOrd="0" presId="urn:microsoft.com/office/officeart/2005/8/layout/hList7"/>
    <dgm:cxn modelId="{EF1A7F76-06D8-4E6D-9AFE-D93C5BB6F780}" type="presOf" srcId="{59810E49-3408-41C4-B05D-4C3765243EF0}" destId="{771179BE-3B16-4949-93AD-D2390266335D}" srcOrd="0" destOrd="0" presId="urn:microsoft.com/office/officeart/2005/8/layout/hList7"/>
    <dgm:cxn modelId="{01CADAB3-389E-49C0-B16B-25714C3BDBAC}" type="presOf" srcId="{9778EB9D-7605-48B2-AF89-FE2055137BBD}" destId="{84AA18EB-C0EA-4F88-A3F3-E3A3829ED079}" srcOrd="0" destOrd="0" presId="urn:microsoft.com/office/officeart/2005/8/layout/hList7"/>
    <dgm:cxn modelId="{8A3A0D31-2181-45FE-8295-F5F62B9B81BC}" srcId="{0C5614D1-CAE7-4000-882A-E5A87CDD5735}" destId="{59810E49-3408-41C4-B05D-4C3765243EF0}" srcOrd="0" destOrd="0" parTransId="{F04FA842-2BFA-4622-AC90-AF1713B6320F}" sibTransId="{F97AC1CB-6D74-4D8E-802E-CAB8D220306A}"/>
    <dgm:cxn modelId="{73CAFC99-F211-4948-897A-A02A1E27E0B4}" type="presOf" srcId="{222B85BD-7011-4667-AF15-DA0B902504AC}" destId="{29817450-9AA7-40EB-8DB0-8A9EF1856461}" srcOrd="0" destOrd="0" presId="urn:microsoft.com/office/officeart/2005/8/layout/hList7"/>
    <dgm:cxn modelId="{71A4D28E-25CC-40FC-A5C5-47CFE18F870E}" type="presOf" srcId="{59810E49-3408-41C4-B05D-4C3765243EF0}" destId="{B2924058-A273-473F-815F-4C3F5DB921AA}" srcOrd="1" destOrd="0" presId="urn:microsoft.com/office/officeart/2005/8/layout/hList7"/>
    <dgm:cxn modelId="{772EFEB0-CB0C-488C-9CFE-39EDF66E1776}" type="presOf" srcId="{F97AC1CB-6D74-4D8E-802E-CAB8D220306A}" destId="{CAF4F75E-AE47-4E7C-8369-BB26477EF8D8}" srcOrd="0" destOrd="0" presId="urn:microsoft.com/office/officeart/2005/8/layout/hList7"/>
    <dgm:cxn modelId="{8100C872-C65D-4258-BC83-E499D2746DB1}" type="presOf" srcId="{222B85BD-7011-4667-AF15-DA0B902504AC}" destId="{7DCA362E-8869-4223-9C87-94A2E189E081}" srcOrd="1" destOrd="0" presId="urn:microsoft.com/office/officeart/2005/8/layout/hList7"/>
    <dgm:cxn modelId="{17DF6FCD-0729-4B03-9B81-A1E83099CE0A}" type="presOf" srcId="{0C5614D1-CAE7-4000-882A-E5A87CDD5735}" destId="{2B9A8B0E-5B63-446F-B3C6-FF737E3E0ADB}" srcOrd="0" destOrd="0" presId="urn:microsoft.com/office/officeart/2005/8/layout/hList7"/>
    <dgm:cxn modelId="{E2ACFAD9-5BD7-4EC8-B49E-6A5D46A64A62}" srcId="{0C5614D1-CAE7-4000-882A-E5A87CDD5735}" destId="{9778EB9D-7605-48B2-AF89-FE2055137BBD}" srcOrd="1" destOrd="0" parTransId="{6AE2AC20-2E6E-417C-8A3A-F504F04A5B5E}" sibTransId="{C7157D6F-85F7-46D3-B9E2-3C45C1DA5F22}"/>
    <dgm:cxn modelId="{1D1917B2-BE1F-4FB6-ABDE-377A6C2B8A56}" type="presParOf" srcId="{2B9A8B0E-5B63-446F-B3C6-FF737E3E0ADB}" destId="{A81176CA-C313-47EE-9F24-65D06D076C4D}" srcOrd="0" destOrd="0" presId="urn:microsoft.com/office/officeart/2005/8/layout/hList7"/>
    <dgm:cxn modelId="{DD793F96-029F-4B2D-A204-D3DC3408CF84}" type="presParOf" srcId="{2B9A8B0E-5B63-446F-B3C6-FF737E3E0ADB}" destId="{B7C6871A-28EB-4E42-ACE3-123FA70A72D4}" srcOrd="1" destOrd="0" presId="urn:microsoft.com/office/officeart/2005/8/layout/hList7"/>
    <dgm:cxn modelId="{915793AD-2624-4882-82B3-304D3AA0A8DF}" type="presParOf" srcId="{B7C6871A-28EB-4E42-ACE3-123FA70A72D4}" destId="{AC02BF39-DA0B-4434-B934-BCB0A3582859}" srcOrd="0" destOrd="0" presId="urn:microsoft.com/office/officeart/2005/8/layout/hList7"/>
    <dgm:cxn modelId="{D148D853-1F0F-4B81-9967-3F8E2684E411}" type="presParOf" srcId="{AC02BF39-DA0B-4434-B934-BCB0A3582859}" destId="{771179BE-3B16-4949-93AD-D2390266335D}" srcOrd="0" destOrd="0" presId="urn:microsoft.com/office/officeart/2005/8/layout/hList7"/>
    <dgm:cxn modelId="{7ACCC2D0-C0A3-44C6-9BB8-94AC193CABF3}" type="presParOf" srcId="{AC02BF39-DA0B-4434-B934-BCB0A3582859}" destId="{B2924058-A273-473F-815F-4C3F5DB921AA}" srcOrd="1" destOrd="0" presId="urn:microsoft.com/office/officeart/2005/8/layout/hList7"/>
    <dgm:cxn modelId="{C3754227-7F97-48E1-A16A-87B6E4EE1B0C}" type="presParOf" srcId="{AC02BF39-DA0B-4434-B934-BCB0A3582859}" destId="{1343C825-3648-4575-8AA6-BDF5F80454F3}" srcOrd="2" destOrd="0" presId="urn:microsoft.com/office/officeart/2005/8/layout/hList7"/>
    <dgm:cxn modelId="{3D0A4609-1D70-4EC4-9D99-D5C70CBC8CC5}" type="presParOf" srcId="{AC02BF39-DA0B-4434-B934-BCB0A3582859}" destId="{12CE6CB4-FC4D-4B9E-8A92-7D91FA458428}" srcOrd="3" destOrd="0" presId="urn:microsoft.com/office/officeart/2005/8/layout/hList7"/>
    <dgm:cxn modelId="{6B2AB4D4-FBFE-4885-A041-CC096C7F9DFE}" type="presParOf" srcId="{B7C6871A-28EB-4E42-ACE3-123FA70A72D4}" destId="{CAF4F75E-AE47-4E7C-8369-BB26477EF8D8}" srcOrd="1" destOrd="0" presId="urn:microsoft.com/office/officeart/2005/8/layout/hList7"/>
    <dgm:cxn modelId="{84A696CB-C474-4715-AD0A-EC74073D5494}" type="presParOf" srcId="{B7C6871A-28EB-4E42-ACE3-123FA70A72D4}" destId="{1CFE07CB-DC48-4A6C-9FC3-C530480E43E7}" srcOrd="2" destOrd="0" presId="urn:microsoft.com/office/officeart/2005/8/layout/hList7"/>
    <dgm:cxn modelId="{B04A56CC-98F9-4DDC-A6A6-A0E794E7E44C}" type="presParOf" srcId="{1CFE07CB-DC48-4A6C-9FC3-C530480E43E7}" destId="{84AA18EB-C0EA-4F88-A3F3-E3A3829ED079}" srcOrd="0" destOrd="0" presId="urn:microsoft.com/office/officeart/2005/8/layout/hList7"/>
    <dgm:cxn modelId="{04FA2D7B-32D1-4878-9D0B-424500F9F1BA}" type="presParOf" srcId="{1CFE07CB-DC48-4A6C-9FC3-C530480E43E7}" destId="{0B0CFEBB-2AE1-49DF-98CB-E4BF02D87A41}" srcOrd="1" destOrd="0" presId="urn:microsoft.com/office/officeart/2005/8/layout/hList7"/>
    <dgm:cxn modelId="{38F2D840-377B-429F-ABD5-1B54831DDEEB}" type="presParOf" srcId="{1CFE07CB-DC48-4A6C-9FC3-C530480E43E7}" destId="{E2774605-B066-4F8C-8608-8648A1923FA0}" srcOrd="2" destOrd="0" presId="urn:microsoft.com/office/officeart/2005/8/layout/hList7"/>
    <dgm:cxn modelId="{11716EED-B09F-4354-8DCC-2D1BEA493D3B}" type="presParOf" srcId="{1CFE07CB-DC48-4A6C-9FC3-C530480E43E7}" destId="{70D067CC-95C5-42C7-87A2-B9A5E4304AB6}" srcOrd="3" destOrd="0" presId="urn:microsoft.com/office/officeart/2005/8/layout/hList7"/>
    <dgm:cxn modelId="{9FBE393B-36A9-4243-94A0-B79C07AB5A92}" type="presParOf" srcId="{B7C6871A-28EB-4E42-ACE3-123FA70A72D4}" destId="{20E0A165-6694-48EF-B2A2-7FCB48F607F9}" srcOrd="3" destOrd="0" presId="urn:microsoft.com/office/officeart/2005/8/layout/hList7"/>
    <dgm:cxn modelId="{FCFD02D8-D988-4F95-A01C-26F019EF86B8}" type="presParOf" srcId="{B7C6871A-28EB-4E42-ACE3-123FA70A72D4}" destId="{2ED22E62-5FF9-4A7C-B3FB-9F5F70B913C5}" srcOrd="4" destOrd="0" presId="urn:microsoft.com/office/officeart/2005/8/layout/hList7"/>
    <dgm:cxn modelId="{7B057845-D643-4C32-9666-F0398B77321F}" type="presParOf" srcId="{2ED22E62-5FF9-4A7C-B3FB-9F5F70B913C5}" destId="{29817450-9AA7-40EB-8DB0-8A9EF1856461}" srcOrd="0" destOrd="0" presId="urn:microsoft.com/office/officeart/2005/8/layout/hList7"/>
    <dgm:cxn modelId="{C2336DD3-6F40-4C85-AAF2-0628705F7EBA}" type="presParOf" srcId="{2ED22E62-5FF9-4A7C-B3FB-9F5F70B913C5}" destId="{7DCA362E-8869-4223-9C87-94A2E189E081}" srcOrd="1" destOrd="0" presId="urn:microsoft.com/office/officeart/2005/8/layout/hList7"/>
    <dgm:cxn modelId="{CB96316E-ECEC-4E68-AD46-4D44ED6E6AC5}" type="presParOf" srcId="{2ED22E62-5FF9-4A7C-B3FB-9F5F70B913C5}" destId="{94064AC1-42D6-4FB3-801B-A45135A7F7D1}" srcOrd="2" destOrd="0" presId="urn:microsoft.com/office/officeart/2005/8/layout/hList7"/>
    <dgm:cxn modelId="{C87CEF53-0344-4C69-9B79-571499EE95C2}" type="presParOf" srcId="{2ED22E62-5FF9-4A7C-B3FB-9F5F70B913C5}" destId="{C814C4DF-ECA0-44D2-975C-6507A58CE094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A501EC4-F00C-4780-BDCE-FD7B0157A2AA}">
      <dsp:nvSpPr>
        <dsp:cNvPr id="0" name=""/>
        <dsp:cNvSpPr/>
      </dsp:nvSpPr>
      <dsp:spPr>
        <a:xfrm rot="5400000">
          <a:off x="-254604" y="258855"/>
          <a:ext cx="1697365" cy="118815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baseline="0" dirty="0" smtClean="0"/>
            <a:t>Alta</a:t>
          </a:r>
          <a:r>
            <a:rPr lang="es-ES" sz="1700" kern="1200" dirty="0" smtClean="0"/>
            <a:t> </a:t>
          </a:r>
          <a:r>
            <a:rPr lang="es-ES" sz="2000" kern="1200" baseline="0" dirty="0" smtClean="0"/>
            <a:t>Gerencia</a:t>
          </a:r>
          <a:endParaRPr lang="es-ES" sz="2000" kern="1200" baseline="0" dirty="0"/>
        </a:p>
      </dsp:txBody>
      <dsp:txXfrm rot="5400000">
        <a:off x="-254604" y="258855"/>
        <a:ext cx="1697365" cy="1188155"/>
      </dsp:txXfrm>
    </dsp:sp>
    <dsp:sp modelId="{112A0947-3A43-4681-AB7E-7B9BC317EB6A}">
      <dsp:nvSpPr>
        <dsp:cNvPr id="0" name=""/>
        <dsp:cNvSpPr/>
      </dsp:nvSpPr>
      <dsp:spPr>
        <a:xfrm rot="5400000">
          <a:off x="2256722" y="-1064315"/>
          <a:ext cx="1103867" cy="32410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Planificación estratégica  </a:t>
          </a:r>
          <a:r>
            <a:rPr lang="es-ES" sz="2000" b="1" kern="1200" dirty="0" smtClean="0"/>
            <a:t>(PRINCIPAL)</a:t>
          </a:r>
          <a:endParaRPr lang="es-ES" sz="2000" b="1" kern="1200" dirty="0"/>
        </a:p>
      </dsp:txBody>
      <dsp:txXfrm rot="5400000">
        <a:off x="2256722" y="-1064315"/>
        <a:ext cx="1103867" cy="3241000"/>
      </dsp:txXfrm>
    </dsp:sp>
    <dsp:sp modelId="{790E14EB-3DF7-4FAF-9C17-51FEC361ED11}">
      <dsp:nvSpPr>
        <dsp:cNvPr id="0" name=""/>
        <dsp:cNvSpPr/>
      </dsp:nvSpPr>
      <dsp:spPr>
        <a:xfrm rot="5400000">
          <a:off x="-254604" y="1763376"/>
          <a:ext cx="1697365" cy="118815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Nivel intermedio</a:t>
          </a:r>
          <a:endParaRPr lang="es-ES" sz="1700" kern="1200" dirty="0"/>
        </a:p>
      </dsp:txBody>
      <dsp:txXfrm rot="5400000">
        <a:off x="-254604" y="1763376"/>
        <a:ext cx="1697365" cy="1188155"/>
      </dsp:txXfrm>
    </dsp:sp>
    <dsp:sp modelId="{BE65FAA6-0E9D-4074-BD84-3D847EE13324}">
      <dsp:nvSpPr>
        <dsp:cNvPr id="0" name=""/>
        <dsp:cNvSpPr/>
      </dsp:nvSpPr>
      <dsp:spPr>
        <a:xfrm rot="5400000">
          <a:off x="2257012" y="439914"/>
          <a:ext cx="1103287" cy="32410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Planes de metas de gestión </a:t>
          </a:r>
          <a:r>
            <a:rPr lang="es-ES" sz="2000" b="1" kern="1200" dirty="0" smtClean="0"/>
            <a:t>(AGENTE)</a:t>
          </a:r>
          <a:endParaRPr lang="es-ES" sz="2000" b="1" kern="1200" dirty="0"/>
        </a:p>
      </dsp:txBody>
      <dsp:txXfrm rot="5400000">
        <a:off x="2257012" y="439914"/>
        <a:ext cx="1103287" cy="3241000"/>
      </dsp:txXfrm>
    </dsp:sp>
    <dsp:sp modelId="{FF1871BB-5C9A-4D22-97D9-1634CA90ABCD}">
      <dsp:nvSpPr>
        <dsp:cNvPr id="0" name=""/>
        <dsp:cNvSpPr/>
      </dsp:nvSpPr>
      <dsp:spPr>
        <a:xfrm rot="5400000">
          <a:off x="-254604" y="3267896"/>
          <a:ext cx="1697365" cy="118815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Funcionarios</a:t>
          </a:r>
          <a:endParaRPr lang="es-ES" sz="1700" kern="1200" dirty="0"/>
        </a:p>
      </dsp:txBody>
      <dsp:txXfrm rot="5400000">
        <a:off x="-254604" y="3267896"/>
        <a:ext cx="1697365" cy="1188155"/>
      </dsp:txXfrm>
    </dsp:sp>
    <dsp:sp modelId="{CD2A61AD-35F7-471E-97CF-662F803FEF3B}">
      <dsp:nvSpPr>
        <dsp:cNvPr id="0" name=""/>
        <dsp:cNvSpPr/>
      </dsp:nvSpPr>
      <dsp:spPr>
        <a:xfrm rot="5400000">
          <a:off x="2257012" y="1944435"/>
          <a:ext cx="1103287" cy="32410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Indicadores de gestión</a:t>
          </a:r>
          <a:endParaRPr lang="es-E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Resultados </a:t>
          </a:r>
          <a:r>
            <a:rPr lang="es-ES" sz="2000" b="1" kern="1200" dirty="0" smtClean="0"/>
            <a:t>(AGENTE)</a:t>
          </a:r>
          <a:endParaRPr lang="es-ES" sz="2000" b="1" kern="1200" dirty="0"/>
        </a:p>
      </dsp:txBody>
      <dsp:txXfrm rot="5400000">
        <a:off x="2257012" y="1944435"/>
        <a:ext cx="1103287" cy="32410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1179BE-3B16-4949-93AD-D2390266335D}">
      <dsp:nvSpPr>
        <dsp:cNvPr id="0" name=""/>
        <dsp:cNvSpPr/>
      </dsp:nvSpPr>
      <dsp:spPr>
        <a:xfrm>
          <a:off x="1279" y="0"/>
          <a:ext cx="1991320" cy="45171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/>
            <a:t>Programa 1</a:t>
          </a:r>
          <a:endParaRPr lang="es-ES" sz="2400" b="1" kern="1200" dirty="0"/>
        </a:p>
      </dsp:txBody>
      <dsp:txXfrm>
        <a:off x="1279" y="1806855"/>
        <a:ext cx="1991320" cy="1806855"/>
      </dsp:txXfrm>
    </dsp:sp>
    <dsp:sp modelId="{12CE6CB4-FC4D-4B9E-8A92-7D91FA458428}">
      <dsp:nvSpPr>
        <dsp:cNvPr id="0" name=""/>
        <dsp:cNvSpPr/>
      </dsp:nvSpPr>
      <dsp:spPr>
        <a:xfrm>
          <a:off x="244836" y="271028"/>
          <a:ext cx="1504206" cy="150420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4AA18EB-C0EA-4F88-A3F3-E3A3829ED079}">
      <dsp:nvSpPr>
        <dsp:cNvPr id="0" name=""/>
        <dsp:cNvSpPr/>
      </dsp:nvSpPr>
      <dsp:spPr>
        <a:xfrm>
          <a:off x="2052339" y="0"/>
          <a:ext cx="1991320" cy="45171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/>
            <a:t>Programa 2</a:t>
          </a:r>
          <a:endParaRPr lang="es-ES" sz="2400" b="1" kern="1200" dirty="0"/>
        </a:p>
      </dsp:txBody>
      <dsp:txXfrm>
        <a:off x="2052339" y="1806855"/>
        <a:ext cx="1991320" cy="1806855"/>
      </dsp:txXfrm>
    </dsp:sp>
    <dsp:sp modelId="{70D067CC-95C5-42C7-87A2-B9A5E4304AB6}">
      <dsp:nvSpPr>
        <dsp:cNvPr id="0" name=""/>
        <dsp:cNvSpPr/>
      </dsp:nvSpPr>
      <dsp:spPr>
        <a:xfrm>
          <a:off x="2295896" y="271028"/>
          <a:ext cx="1504206" cy="150420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9817450-9AA7-40EB-8DB0-8A9EF1856461}">
      <dsp:nvSpPr>
        <dsp:cNvPr id="0" name=""/>
        <dsp:cNvSpPr/>
      </dsp:nvSpPr>
      <dsp:spPr>
        <a:xfrm>
          <a:off x="4103399" y="0"/>
          <a:ext cx="1991320" cy="45171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/>
            <a:t>Programa 3</a:t>
          </a:r>
          <a:endParaRPr lang="es-ES" sz="2400" b="1" kern="1200" dirty="0"/>
        </a:p>
      </dsp:txBody>
      <dsp:txXfrm>
        <a:off x="4103399" y="1806855"/>
        <a:ext cx="1991320" cy="1806855"/>
      </dsp:txXfrm>
    </dsp:sp>
    <dsp:sp modelId="{C814C4DF-ECA0-44D2-975C-6507A58CE094}">
      <dsp:nvSpPr>
        <dsp:cNvPr id="0" name=""/>
        <dsp:cNvSpPr/>
      </dsp:nvSpPr>
      <dsp:spPr>
        <a:xfrm>
          <a:off x="4346956" y="271028"/>
          <a:ext cx="1504206" cy="150420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81176CA-C313-47EE-9F24-65D06D076C4D}">
      <dsp:nvSpPr>
        <dsp:cNvPr id="0" name=""/>
        <dsp:cNvSpPr/>
      </dsp:nvSpPr>
      <dsp:spPr>
        <a:xfrm>
          <a:off x="288033" y="3096344"/>
          <a:ext cx="5608320" cy="677570"/>
        </a:xfrm>
        <a:prstGeom prst="leftRightArrow">
          <a:avLst/>
        </a:prstGeom>
        <a:solidFill>
          <a:schemeClr val="tx2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A501EC4-F00C-4780-BDCE-FD7B0157A2AA}">
      <dsp:nvSpPr>
        <dsp:cNvPr id="0" name=""/>
        <dsp:cNvSpPr/>
      </dsp:nvSpPr>
      <dsp:spPr>
        <a:xfrm rot="5400000">
          <a:off x="-203893" y="206031"/>
          <a:ext cx="1359290" cy="9515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baseline="0" dirty="0" smtClean="0"/>
            <a:t>Alta</a:t>
          </a:r>
          <a:r>
            <a:rPr lang="es-ES" sz="1200" b="1" kern="1200" dirty="0" smtClean="0"/>
            <a:t> </a:t>
          </a:r>
          <a:r>
            <a:rPr lang="es-ES" sz="1200" b="1" kern="1200" baseline="0" dirty="0" smtClean="0"/>
            <a:t>Gerencia</a:t>
          </a:r>
          <a:endParaRPr lang="es-ES" sz="1200" b="1" kern="1200" baseline="0" dirty="0"/>
        </a:p>
      </dsp:txBody>
      <dsp:txXfrm rot="5400000">
        <a:off x="-203893" y="206031"/>
        <a:ext cx="1359290" cy="951503"/>
      </dsp:txXfrm>
    </dsp:sp>
    <dsp:sp modelId="{112A0947-3A43-4681-AB7E-7B9BC317EB6A}">
      <dsp:nvSpPr>
        <dsp:cNvPr id="0" name=""/>
        <dsp:cNvSpPr/>
      </dsp:nvSpPr>
      <dsp:spPr>
        <a:xfrm rot="5400000">
          <a:off x="1624340" y="-670699"/>
          <a:ext cx="883538" cy="22292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/>
            <a:t>Planificación estratégica  </a:t>
          </a:r>
          <a:r>
            <a:rPr lang="es-ES" sz="1500" b="1" kern="1200" dirty="0" smtClean="0"/>
            <a:t>(SENAME)</a:t>
          </a:r>
          <a:endParaRPr lang="es-ES" sz="1500" b="1" kern="1200" dirty="0"/>
        </a:p>
      </dsp:txBody>
      <dsp:txXfrm rot="5400000">
        <a:off x="1624340" y="-670699"/>
        <a:ext cx="883538" cy="2229212"/>
      </dsp:txXfrm>
    </dsp:sp>
    <dsp:sp modelId="{790E14EB-3DF7-4FAF-9C17-51FEC361ED11}">
      <dsp:nvSpPr>
        <dsp:cNvPr id="0" name=""/>
        <dsp:cNvSpPr/>
      </dsp:nvSpPr>
      <dsp:spPr>
        <a:xfrm rot="5400000">
          <a:off x="-203893" y="1367841"/>
          <a:ext cx="1359290" cy="9515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/>
            <a:t>Nivel intermedio</a:t>
          </a:r>
          <a:endParaRPr lang="es-ES" sz="1200" b="1" kern="1200" dirty="0"/>
        </a:p>
      </dsp:txBody>
      <dsp:txXfrm rot="5400000">
        <a:off x="-203893" y="1367841"/>
        <a:ext cx="1359290" cy="951503"/>
      </dsp:txXfrm>
    </dsp:sp>
    <dsp:sp modelId="{BE65FAA6-0E9D-4074-BD84-3D847EE13324}">
      <dsp:nvSpPr>
        <dsp:cNvPr id="0" name=""/>
        <dsp:cNvSpPr/>
      </dsp:nvSpPr>
      <dsp:spPr>
        <a:xfrm rot="5400000">
          <a:off x="1624340" y="459577"/>
          <a:ext cx="883538" cy="22292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/>
            <a:t>Planes de metas de gestión </a:t>
          </a:r>
          <a:r>
            <a:rPr lang="es-ES" sz="1500" b="1" kern="1200" dirty="0" smtClean="0"/>
            <a:t>(ORGANISMO COLABORADOR)</a:t>
          </a:r>
          <a:endParaRPr lang="es-ES" sz="1500" b="1" kern="1200" dirty="0"/>
        </a:p>
      </dsp:txBody>
      <dsp:txXfrm rot="5400000">
        <a:off x="1624340" y="459577"/>
        <a:ext cx="883538" cy="2229212"/>
      </dsp:txXfrm>
    </dsp:sp>
    <dsp:sp modelId="{FF1871BB-5C9A-4D22-97D9-1634CA90ABCD}">
      <dsp:nvSpPr>
        <dsp:cNvPr id="0" name=""/>
        <dsp:cNvSpPr/>
      </dsp:nvSpPr>
      <dsp:spPr>
        <a:xfrm rot="5400000">
          <a:off x="-203893" y="2529652"/>
          <a:ext cx="1359290" cy="9515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/>
            <a:t>Funcionarios</a:t>
          </a:r>
          <a:endParaRPr lang="es-ES" sz="1200" b="1" kern="1200" dirty="0"/>
        </a:p>
      </dsp:txBody>
      <dsp:txXfrm rot="5400000">
        <a:off x="-203893" y="2529652"/>
        <a:ext cx="1359290" cy="951503"/>
      </dsp:txXfrm>
    </dsp:sp>
    <dsp:sp modelId="{CD2A61AD-35F7-471E-97CF-662F803FEF3B}">
      <dsp:nvSpPr>
        <dsp:cNvPr id="0" name=""/>
        <dsp:cNvSpPr/>
      </dsp:nvSpPr>
      <dsp:spPr>
        <a:xfrm rot="5400000">
          <a:off x="1624340" y="1652921"/>
          <a:ext cx="883538" cy="22292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/>
            <a:t>Indicadores de gestión</a:t>
          </a:r>
          <a:endParaRPr lang="es-E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/>
            <a:t>Resultados</a:t>
          </a:r>
          <a:endParaRPr lang="es-ES" sz="1500" b="1" kern="1200" dirty="0"/>
        </a:p>
      </dsp:txBody>
      <dsp:txXfrm rot="5400000">
        <a:off x="1624340" y="1652921"/>
        <a:ext cx="883538" cy="222921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B95A1D-7528-4D67-9CF8-0F4C3BBFE211}">
      <dsp:nvSpPr>
        <dsp:cNvPr id="0" name=""/>
        <dsp:cNvSpPr/>
      </dsp:nvSpPr>
      <dsp:spPr>
        <a:xfrm rot="2244137">
          <a:off x="1729180" y="2386439"/>
          <a:ext cx="559884" cy="54667"/>
        </a:xfrm>
        <a:custGeom>
          <a:avLst/>
          <a:gdLst/>
          <a:ahLst/>
          <a:cxnLst/>
          <a:rect l="0" t="0" r="0" b="0"/>
          <a:pathLst>
            <a:path>
              <a:moveTo>
                <a:pt x="0" y="27333"/>
              </a:moveTo>
              <a:lnTo>
                <a:pt x="559884" y="273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9E391D-0828-49EA-917D-448B0EB4C12F}">
      <dsp:nvSpPr>
        <dsp:cNvPr id="0" name=""/>
        <dsp:cNvSpPr/>
      </dsp:nvSpPr>
      <dsp:spPr>
        <a:xfrm>
          <a:off x="1786738" y="1757234"/>
          <a:ext cx="600281" cy="54667"/>
        </a:xfrm>
        <a:custGeom>
          <a:avLst/>
          <a:gdLst/>
          <a:ahLst/>
          <a:cxnLst/>
          <a:rect l="0" t="0" r="0" b="0"/>
          <a:pathLst>
            <a:path>
              <a:moveTo>
                <a:pt x="0" y="27333"/>
              </a:moveTo>
              <a:lnTo>
                <a:pt x="600281" y="273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55DC6E-36C8-4070-BA98-E3149A38087B}">
      <dsp:nvSpPr>
        <dsp:cNvPr id="0" name=""/>
        <dsp:cNvSpPr/>
      </dsp:nvSpPr>
      <dsp:spPr>
        <a:xfrm rot="19258278">
          <a:off x="1730612" y="1112078"/>
          <a:ext cx="502993" cy="54667"/>
        </a:xfrm>
        <a:custGeom>
          <a:avLst/>
          <a:gdLst/>
          <a:ahLst/>
          <a:cxnLst/>
          <a:rect l="0" t="0" r="0" b="0"/>
          <a:pathLst>
            <a:path>
              <a:moveTo>
                <a:pt x="0" y="27333"/>
              </a:moveTo>
              <a:lnTo>
                <a:pt x="502993" y="273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04C869-F512-4FB5-8D51-5DC21871EE0B}">
      <dsp:nvSpPr>
        <dsp:cNvPr id="0" name=""/>
        <dsp:cNvSpPr/>
      </dsp:nvSpPr>
      <dsp:spPr>
        <a:xfrm>
          <a:off x="656474" y="1166647"/>
          <a:ext cx="1059497" cy="1235842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A5B00B-6C65-4725-A5BB-D3C992E74962}">
      <dsp:nvSpPr>
        <dsp:cNvPr id="0" name=""/>
        <dsp:cNvSpPr/>
      </dsp:nvSpPr>
      <dsp:spPr>
        <a:xfrm>
          <a:off x="2062608" y="142187"/>
          <a:ext cx="1029454" cy="10294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/>
            <a:t>Caso 1</a:t>
          </a:r>
          <a:endParaRPr lang="es-CL" sz="1800" b="1" kern="1200" dirty="0"/>
        </a:p>
      </dsp:txBody>
      <dsp:txXfrm>
        <a:off x="2062608" y="142187"/>
        <a:ext cx="1029454" cy="1029454"/>
      </dsp:txXfrm>
    </dsp:sp>
    <dsp:sp modelId="{91E4B0FA-606A-41CA-AB4C-E9293EFADE61}">
      <dsp:nvSpPr>
        <dsp:cNvPr id="0" name=""/>
        <dsp:cNvSpPr/>
      </dsp:nvSpPr>
      <dsp:spPr>
        <a:xfrm>
          <a:off x="2387020" y="1269841"/>
          <a:ext cx="1029454" cy="10294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/>
            <a:t>Caso 2</a:t>
          </a:r>
          <a:endParaRPr lang="es-CL" sz="1800" b="1" kern="1200" dirty="0"/>
        </a:p>
      </dsp:txBody>
      <dsp:txXfrm>
        <a:off x="2387020" y="1269841"/>
        <a:ext cx="1029454" cy="1029454"/>
      </dsp:txXfrm>
    </dsp:sp>
    <dsp:sp modelId="{51E94AB3-5744-4BC6-9580-7A5B9E392862}">
      <dsp:nvSpPr>
        <dsp:cNvPr id="0" name=""/>
        <dsp:cNvSpPr/>
      </dsp:nvSpPr>
      <dsp:spPr>
        <a:xfrm>
          <a:off x="2125672" y="2381734"/>
          <a:ext cx="1029454" cy="10294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/>
            <a:t>Caso k</a:t>
          </a:r>
          <a:endParaRPr lang="es-CL" sz="1800" b="1" kern="1200" dirty="0"/>
        </a:p>
      </dsp:txBody>
      <dsp:txXfrm>
        <a:off x="2125672" y="2381734"/>
        <a:ext cx="1029454" cy="102945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1179BE-3B16-4949-93AD-D2390266335D}">
      <dsp:nvSpPr>
        <dsp:cNvPr id="0" name=""/>
        <dsp:cNvSpPr/>
      </dsp:nvSpPr>
      <dsp:spPr>
        <a:xfrm>
          <a:off x="1225" y="0"/>
          <a:ext cx="1906851" cy="39477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/>
            <a:t>Niño/a 1</a:t>
          </a:r>
          <a:endParaRPr lang="es-ES" sz="2400" b="1" kern="1200" dirty="0"/>
        </a:p>
      </dsp:txBody>
      <dsp:txXfrm>
        <a:off x="1225" y="1579084"/>
        <a:ext cx="1906851" cy="1579084"/>
      </dsp:txXfrm>
    </dsp:sp>
    <dsp:sp modelId="{12CE6CB4-FC4D-4B9E-8A92-7D91FA458428}">
      <dsp:nvSpPr>
        <dsp:cNvPr id="0" name=""/>
        <dsp:cNvSpPr/>
      </dsp:nvSpPr>
      <dsp:spPr>
        <a:xfrm>
          <a:off x="297357" y="236862"/>
          <a:ext cx="1314588" cy="131458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4AA18EB-C0EA-4F88-A3F3-E3A3829ED079}">
      <dsp:nvSpPr>
        <dsp:cNvPr id="0" name=""/>
        <dsp:cNvSpPr/>
      </dsp:nvSpPr>
      <dsp:spPr>
        <a:xfrm>
          <a:off x="1965283" y="0"/>
          <a:ext cx="1906851" cy="39477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/>
            <a:t>Niño/a 2</a:t>
          </a:r>
          <a:endParaRPr lang="es-ES" sz="2400" b="1" kern="1200" dirty="0"/>
        </a:p>
      </dsp:txBody>
      <dsp:txXfrm>
        <a:off x="1965283" y="1579084"/>
        <a:ext cx="1906851" cy="1579084"/>
      </dsp:txXfrm>
    </dsp:sp>
    <dsp:sp modelId="{70D067CC-95C5-42C7-87A2-B9A5E4304AB6}">
      <dsp:nvSpPr>
        <dsp:cNvPr id="0" name=""/>
        <dsp:cNvSpPr/>
      </dsp:nvSpPr>
      <dsp:spPr>
        <a:xfrm>
          <a:off x="2261414" y="236862"/>
          <a:ext cx="1314588" cy="131458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9817450-9AA7-40EB-8DB0-8A9EF1856461}">
      <dsp:nvSpPr>
        <dsp:cNvPr id="0" name=""/>
        <dsp:cNvSpPr/>
      </dsp:nvSpPr>
      <dsp:spPr>
        <a:xfrm>
          <a:off x="3929340" y="0"/>
          <a:ext cx="1906851" cy="39477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/>
            <a:t>Niño/a N</a:t>
          </a:r>
          <a:endParaRPr lang="es-ES" sz="2400" b="1" kern="1200" dirty="0"/>
        </a:p>
      </dsp:txBody>
      <dsp:txXfrm>
        <a:off x="3929340" y="1579084"/>
        <a:ext cx="1906851" cy="1579084"/>
      </dsp:txXfrm>
    </dsp:sp>
    <dsp:sp modelId="{C814C4DF-ECA0-44D2-975C-6507A58CE094}">
      <dsp:nvSpPr>
        <dsp:cNvPr id="0" name=""/>
        <dsp:cNvSpPr/>
      </dsp:nvSpPr>
      <dsp:spPr>
        <a:xfrm>
          <a:off x="4225472" y="236862"/>
          <a:ext cx="1314588" cy="131458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81176CA-C313-47EE-9F24-65D06D076C4D}">
      <dsp:nvSpPr>
        <dsp:cNvPr id="0" name=""/>
        <dsp:cNvSpPr/>
      </dsp:nvSpPr>
      <dsp:spPr>
        <a:xfrm>
          <a:off x="275815" y="3021334"/>
          <a:ext cx="5370424" cy="592156"/>
        </a:xfrm>
        <a:prstGeom prst="leftRightArrow">
          <a:avLst/>
        </a:prstGeom>
        <a:solidFill>
          <a:schemeClr val="tx2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32DC302-9AA7-4711-A0D3-0D0A385D702A}" type="datetimeFigureOut">
              <a:rPr lang="es-ES"/>
              <a:pPr>
                <a:defRPr/>
              </a:pPr>
              <a:t>13/08/2018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6BC93435-B0DA-4AAE-9DE1-7AE25D30052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1672925-E301-49C9-BBB9-03E2243AD50C}" type="datetime1">
              <a:rPr lang="en-US"/>
              <a:pPr>
                <a:defRPr/>
              </a:pPr>
              <a:t>8/13/2018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2446" tIns="46223" rIns="92446" bIns="46223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3DF15AA-2F87-4F50-92CB-02854785549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jpeg"/><Relationship Id="rId4" Type="http://schemas.openxmlformats.org/officeDocument/2006/relationships/oleObject" Target="../embeddings/oleObject1.bin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dirty="0"/>
              <a:t>Gobierno de Chile | Ministerio de Planificación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5445B-79E7-40A3-BD79-952F7F4622A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dirty="0"/>
              <a:t>Gobierno de Chile | Ministerio de Planificación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29DEA-49BC-49A3-A186-A2C5CAF4931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dirty="0"/>
              <a:t>Gobierno de Chile | Ministerio de Planificación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92BB5-815E-4A6D-9EEE-7798591674C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s-ES" dirty="0"/>
              <a:t>Gobierno de Chile | Ministerio de Planificación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19054E66-CBCC-408B-9F18-254517EE12E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s-ES" dirty="0"/>
              <a:t>Gobierno de Chile | Ministerio de Planificación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B6DCC55B-255A-49A7-9188-9A4706468C5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s-ES" dirty="0"/>
              <a:t>Gobierno de Chile | Ministerio de Planificación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D71FB90A-D85F-4BFB-B167-95360E50887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s-ES" dirty="0"/>
              <a:t>Gobierno de Chile | Ministerio de Planificación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FDEC5D6D-684C-4D58-92CF-C5370BF8C7C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s-ES" dirty="0"/>
              <a:t>Gobierno de Chile | Ministerio de Planificación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F5386594-3DEA-424B-8E17-004B8333674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s-ES" dirty="0"/>
              <a:t>Gobierno de Chile | Ministerio de Planificación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FB70A025-1D89-4B26-AD8D-E70DEDBE4DB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s-ES" dirty="0"/>
              <a:t>Gobierno de Chile | Ministerio de Planificación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DBB20714-7993-4926-99A3-5297AFBE226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s-ES" dirty="0"/>
              <a:t>Gobierno de Chile | Ministerio de Planificación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1F32517-260C-407D-A613-DA4FC93FD53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dirty="0"/>
              <a:t>Gobierno de Chile | Ministerio de Planificación 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1E828-E41C-4A4A-906B-0A499B8A857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s-ES" dirty="0"/>
              <a:t>Gobierno de Chile | Ministerio de Planificación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9E4D24B2-E01A-47BC-8421-E703F60B22E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s-ES" dirty="0"/>
              <a:t>Gobierno de Chile | Ministerio de Planificación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7922FA4-6C59-4321-B920-3273D84C509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s-ES" dirty="0"/>
              <a:t>Gobierno de Chile | Ministerio de Planificación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BD75E2BE-F9F9-4CF3-9358-F59D9A28E64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n-US" noProof="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n-US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A508E7CB-206B-4679-A410-85EDDC26F78E}" type="datetime1">
              <a:rPr lang="en-US"/>
              <a:pPr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r>
              <a:rPr lang="es-ES" dirty="0" smtClean="0"/>
              <a:t>Gobierno de Chile | Ministerio de Planificación </a:t>
            </a:r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DD455F41-78A2-446C-AD07-8CFE70F4DE10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CCDEDBAA-A50E-45C3-A8B5-2B74112D28B9}" type="datetime1">
              <a:rPr lang="en-US"/>
              <a:pPr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r>
              <a:rPr lang="es-ES" dirty="0" smtClean="0"/>
              <a:t>Gobierno de Chile | Ministerio de Planificación </a:t>
            </a:r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DD455F41-78A2-446C-AD07-8CFE70F4DE10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3344A024-1EA5-4A4A-8F1F-F042F83D1416}" type="datetime1">
              <a:rPr lang="en-US"/>
              <a:pPr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r>
              <a:rPr lang="es-ES" dirty="0" smtClean="0"/>
              <a:t>Gobierno de Chile | Ministerio de Planificación </a:t>
            </a:r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DD455F41-78A2-446C-AD07-8CFE70F4DE10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920AE2BD-4910-483F-AFDF-0528DCB1913D}" type="datetime1">
              <a:rPr lang="en-US"/>
              <a:pPr/>
              <a:t>8/13/2018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r>
              <a:rPr lang="es-ES" dirty="0" smtClean="0"/>
              <a:t>Gobierno de Chile | Ministerio de Planificación </a:t>
            </a:r>
            <a:endParaRPr lang="es-ES_trad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DD455F41-78A2-446C-AD07-8CFE70F4DE10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dirty="0"/>
              <a:t>Gobierno de Chile | Ministerio de Planificación 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02B31-7434-4400-8353-D6FA517DE76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F8184356-160D-4E16-B88D-CF8775476744}" type="datetime1">
              <a:rPr lang="en-US"/>
              <a:pPr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7B88E6-0145-4A85-9299-3C1B367BB197}" type="slidenum">
              <a:rPr lang="en-US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s-ES_tradnl" dirty="0"/>
              <a:t>Gobierno de Chile | Ministerio del Interior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3C9B055-A176-4BAE-9997-DD4B70F56C46}" type="slidenum">
              <a:rPr lang="en-US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dirty="0"/>
              <a:t>Gobierno de Chile | Ministerio de Planificación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5E2A9-AD08-49A7-867A-1A3FB675418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4E732E1B-8263-4FC2-8B67-2E1E40973BBB}" type="datetime1">
              <a:rPr lang="en-US"/>
              <a:pPr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6C2259-7885-4F7D-AA23-3604B692CA3A}" type="slidenum">
              <a:rPr lang="en-US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07B8CAFD-D3AD-49C8-AC80-A45A991683FA}" type="datetime1">
              <a:rPr lang="en-US"/>
              <a:pPr/>
              <a:t>8/13/2018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9AEBD1-0EC4-4A0E-8B51-EDDA30239BAD}" type="slidenum">
              <a:rPr lang="en-US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A43FE52B-0B63-4C77-8FFF-5111BE416C70}" type="datetime1">
              <a:rPr lang="en-US"/>
              <a:pPr/>
              <a:t>8/13/2018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00E27E-C8B8-4AAE-88E7-DDE7B13EF56A}" type="slidenum">
              <a:rPr lang="en-US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F0B051-F461-44C6-A6D4-52D07A78D4BD}" type="slidenum">
              <a:rPr lang="en-US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35AF55D-95C1-4939-9458-2854AA1C1C5A}" type="slidenum">
              <a:rPr lang="en-US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E49F38-0662-4D77-AF75-AE30C43D8C0E}" type="slidenum">
              <a:rPr lang="en-US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90D703-6125-49EC-8181-6196967C3ED4}" type="slidenum">
              <a:rPr lang="en-US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E35235-3417-4815-A8B8-B72E7B316A47}" type="slidenum">
              <a:rPr lang="en-US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E41C09-938B-453B-8A99-2362C38A8B54}" type="slidenum">
              <a:rPr lang="en-US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F7558190-6AEA-458A-AD56-2042EF66BDA6}" type="datetime1">
              <a:rPr lang="en-US"/>
              <a:pPr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D9288A78-078A-4F81-9E6C-3C89F11370CF}" type="slidenum">
              <a:rPr lang="en-US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dirty="0"/>
              <a:t>Gobierno de Chile | Ministerio de Planificación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F4484-05AD-478C-945F-6A8561DAFF6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3FE54CBE-6EA6-489F-9562-EF282928C92E}" type="datetime1">
              <a:rPr lang="en-US"/>
              <a:pPr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76D09EC6-0C1F-4908-8212-6D9CAECCEDE9}" type="slidenum">
              <a:rPr lang="en-US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BF804290-B132-47EC-9BC9-3850E79EE0EC}" type="datetime1">
              <a:rPr lang="en-US"/>
              <a:pPr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60724396-45F5-49FF-8A99-1F9453EE3A84}" type="slidenum">
              <a:rPr lang="en-US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ED2B20DE-06A6-4771-B0B4-E47528D21834}" type="datetime1">
              <a:rPr lang="en-US"/>
              <a:pPr/>
              <a:t>8/13/2018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FF61C591-6C4B-458C-B0AD-6837B5EA85DF}" type="slidenum">
              <a:rPr lang="en-US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AA52C9D5-CD82-4EED-8DE6-E27707D1745F}" type="datetime1">
              <a:rPr lang="en-US"/>
              <a:pPr/>
              <a:t>8/13/2018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C8AC528A-777F-4736-9C63-E14BF4995CC3}" type="slidenum">
              <a:rPr lang="en-US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AC897051-3B06-41F1-8455-BDA4A414F6AD}" type="datetime1">
              <a:rPr lang="en-US"/>
              <a:pPr/>
              <a:t>8/13/2018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EEA092EA-5955-4C53-B4DB-E7D7CC284CAF}" type="slidenum">
              <a:rPr lang="en-US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59919A51-352E-4D37-BB21-EB54AE7020E1}" type="datetime1">
              <a:rPr lang="en-US"/>
              <a:pPr/>
              <a:t>8/13/2018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D9283EFD-BDCA-438D-8BAE-7CDE6CAE8807}" type="slidenum">
              <a:rPr lang="en-US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1BDE88B5-3AD3-4A31-8074-80B94A3AE2E0}" type="datetime1">
              <a:rPr lang="en-US"/>
              <a:pPr/>
              <a:t>8/13/2018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8520D8B4-D99D-44B5-954C-68FA93D1398A}" type="slidenum">
              <a:rPr lang="en-US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1D015E8F-C6ED-4354-8F6D-DF7D90490211}" type="datetime1">
              <a:rPr lang="en-US"/>
              <a:pPr/>
              <a:t>8/13/2018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561A4A3D-C9C3-4F02-9399-58D6E386E510}" type="slidenum">
              <a:rPr lang="en-US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99A7BB1F-2DBD-46D6-887C-459CAE9C9D50}" type="datetime1">
              <a:rPr lang="en-US"/>
              <a:pPr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336364D6-AC84-4CA3-9304-E0A7946AC29A}" type="slidenum">
              <a:rPr lang="en-US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6F09B4AC-14C5-4A90-9C92-FEC2980630B7}" type="datetime1">
              <a:rPr lang="en-US"/>
              <a:pPr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50002FD2-DAA9-44FA-9B96-05C69B2F540D}" type="slidenum">
              <a:rPr lang="en-US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dirty="0"/>
              <a:t>Gobierno de Chile | Ministerio de Planificación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2D156-929B-4541-BDC0-8EF03F14262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8463" y="1371600"/>
            <a:ext cx="4095750" cy="4849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371600"/>
            <a:ext cx="4097337" cy="4849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7975" y="234950"/>
            <a:ext cx="2085975" cy="59864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8463" y="234950"/>
            <a:ext cx="6107112" cy="598646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dirty="0"/>
              <a:t>Gobierno de Chile | Ministerio de Planificación 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1534D-AFF9-4289-97A6-6F5D8ECB173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59394" r:id="rId4" imgW="0" imgH="0" progId="">
              <p:embed/>
            </p:oleObj>
          </a:graphicData>
        </a:graphic>
      </p:graphicFrame>
      <p:pic>
        <p:nvPicPr>
          <p:cNvPr id="3" name="Picture 152" descr="1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686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dirty="0"/>
              <a:t>Gobierno de Chile | Ministerio de Planificación 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02B31-7434-4400-8353-D6FA517DE76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dirty="0"/>
              <a:t>Gobierno de Chile | Ministerio de Planificación 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78103-478E-4821-85EB-680F0169DE6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dirty="0"/>
              <a:t>Gobierno de Chile | Ministerio de Planificación 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5BBCC-2547-4DC3-887A-7FB98241A7C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1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es-ES" dirty="0"/>
              <a:t>Gobierno de Chile | Ministerio de Planificación </a:t>
            </a:r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DD455F41-78A2-446C-AD07-8CFE70F4DE1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595959"/>
          </a:solidFill>
          <a:latin typeface="+mn-lt"/>
          <a:ea typeface="ヒラギノ角ゴ Pro W3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ea typeface="ヒラギノ角ゴ Pro W3" charset="-128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307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 dirty="0">
                <a:solidFill>
                  <a:srgbClr val="FFFFFF"/>
                </a:solidFill>
                <a:ea typeface="ヒラギノ角ゴ Pro W3" charset="-128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 dirty="0">
                <a:solidFill>
                  <a:srgbClr val="FFFFFF"/>
                </a:solidFill>
                <a:ea typeface="ヒラギノ角ゴ Pro W3" charset="-128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7" r:id="rId2"/>
    <p:sldLayoutId id="2147483948" r:id="rId3"/>
    <p:sldLayoutId id="2147483949" r:id="rId4"/>
    <p:sldLayoutId id="2147483950" r:id="rId5"/>
    <p:sldLayoutId id="2147483951" r:id="rId6"/>
    <p:sldLayoutId id="2147483952" r:id="rId7"/>
    <p:sldLayoutId id="2147483953" r:id="rId8"/>
    <p:sldLayoutId id="2147483954" r:id="rId9"/>
    <p:sldLayoutId id="2147483955" r:id="rId10"/>
    <p:sldLayoutId id="2147483956" r:id="rId11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58" r:id="rId1"/>
    <p:sldLayoutId id="2147483959" r:id="rId2"/>
    <p:sldLayoutId id="2147483960" r:id="rId3"/>
    <p:sldLayoutId id="2147483961" r:id="rId4"/>
    <p:sldLayoutId id="2147483962" r:id="rId5"/>
  </p:sldLayoutIdLst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r>
              <a:rPr lang="es-ES_tradnl" dirty="0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</a:defRPr>
            </a:lvl1pPr>
          </a:lstStyle>
          <a:p>
            <a:fld id="{7CD00DBD-AFF0-412D-9DE1-64B31B813785}" type="slidenum">
              <a:rPr lang="en-US"/>
              <a:pPr/>
              <a:t>‹Nº›</a:t>
            </a:fld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4" r:id="rId1"/>
    <p:sldLayoutId id="2147483965" r:id="rId2"/>
    <p:sldLayoutId id="2147483966" r:id="rId3"/>
    <p:sldLayoutId id="2147483967" r:id="rId4"/>
    <p:sldLayoutId id="2147483968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 dirty="0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 dirty="0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18441" name="Picture 1"/>
            <p:cNvPicPr>
              <a:picLocks noChangeAspect="1" noChangeArrowheads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18442" name="Picture 1"/>
            <p:cNvPicPr>
              <a:picLocks noChangeAspect="1" noChangeArrowheads="1"/>
            </p:cNvPicPr>
            <p:nvPr userDrawn="1"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18443" name="Picture 1"/>
            <p:cNvPicPr>
              <a:picLocks noChangeAspect="1" noChangeArrowheads="1"/>
            </p:cNvPicPr>
            <p:nvPr userDrawn="1"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843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0" descr="Captura de pantalla 2010-03-26 a las 13.04.54.png"/>
          <p:cNvPicPr>
            <a:picLocks noChangeAspect="1"/>
          </p:cNvPicPr>
          <p:nvPr>
            <p:custDataLst>
              <p:tags r:id="rId13"/>
            </p:custDataLst>
          </p:nvPr>
        </p:nvPicPr>
        <p:blipFill>
          <a:blip r:embed="rId16" cstate="print"/>
          <a:srcRect l="21707" r="20853" b="21182"/>
          <a:stretch>
            <a:fillRect/>
          </a:stretch>
        </p:blipFill>
        <p:spPr bwMode="auto">
          <a:xfrm>
            <a:off x="8516938" y="6183313"/>
            <a:ext cx="48418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McK 2. Slide Title"/>
          <p:cNvSpPr>
            <a:spLocks noGrp="1" noChangeArrowheads="1"/>
          </p:cNvSpPr>
          <p:nvPr>
            <p:ph type="title"/>
            <p:custDataLst>
              <p:tags r:id="rId14"/>
            </p:custDataLst>
          </p:nvPr>
        </p:nvSpPr>
        <p:spPr bwMode="auto">
          <a:xfrm>
            <a:off x="398463" y="234950"/>
            <a:ext cx="83454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grpSp>
        <p:nvGrpSpPr>
          <p:cNvPr id="3" name="McK Slide Elements"/>
          <p:cNvGrpSpPr>
            <a:grpSpLocks/>
          </p:cNvGrpSpPr>
          <p:nvPr/>
        </p:nvGrpSpPr>
        <p:grpSpPr bwMode="auto">
          <a:xfrm>
            <a:off x="122238" y="6191250"/>
            <a:ext cx="8723312" cy="536575"/>
            <a:chOff x="75" y="3822"/>
            <a:chExt cx="5385" cy="332"/>
          </a:xfrm>
        </p:grpSpPr>
        <p:sp>
          <p:nvSpPr>
            <p:cNvPr id="1151" name="McK 4. Footnote" hidden="1"/>
            <p:cNvSpPr txBox="1">
              <a:spLocks noChangeArrowheads="1"/>
            </p:cNvSpPr>
            <p:nvPr userDrawn="1"/>
          </p:nvSpPr>
          <p:spPr bwMode="auto">
            <a:xfrm>
              <a:off x="75" y="3822"/>
              <a:ext cx="5385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b">
              <a:spAutoFit/>
            </a:bodyPr>
            <a:lstStyle/>
            <a:p>
              <a:pPr marL="112713" indent="-112713" defTabSz="957263">
                <a:defRPr/>
              </a:pPr>
              <a:r>
                <a:rPr lang="es-ES" sz="1100" dirty="0">
                  <a:solidFill>
                    <a:srgbClr val="000000"/>
                  </a:solidFill>
                  <a:latin typeface="+mn-lt"/>
                  <a:ea typeface="ＭＳ Ｐゴシック" pitchFamily="34" charset="-128"/>
                  <a:cs typeface="+mn-cs"/>
                </a:rPr>
                <a:t>1 Nota al pie</a:t>
              </a:r>
            </a:p>
          </p:txBody>
        </p:sp>
        <p:sp>
          <p:nvSpPr>
            <p:cNvPr id="2" name="McK 5. Source" hidden="1"/>
            <p:cNvSpPr>
              <a:spLocks noChangeArrowheads="1"/>
            </p:cNvSpPr>
            <p:nvPr userDrawn="1"/>
          </p:nvSpPr>
          <p:spPr bwMode="auto">
            <a:xfrm>
              <a:off x="75" y="4050"/>
              <a:ext cx="432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marL="619125" indent="-619125" defTabSz="957263">
                <a:tabLst>
                  <a:tab pos="615950" algn="l"/>
                </a:tabLst>
                <a:defRPr/>
              </a:pPr>
              <a:r>
                <a:rPr lang="es-ES" sz="1100" dirty="0">
                  <a:solidFill>
                    <a:srgbClr val="000000"/>
                  </a:solidFill>
                  <a:latin typeface="+mn-lt"/>
                  <a:ea typeface="ＭＳ Ｐゴシック" pitchFamily="34" charset="-128"/>
                  <a:cs typeface="+mn-cs"/>
                </a:rPr>
                <a:t>FUENTE: Fuente</a:t>
              </a:r>
            </a:p>
          </p:txBody>
        </p:sp>
      </p:grpSp>
      <p:sp>
        <p:nvSpPr>
          <p:cNvPr id="1154" name="Text Box 130"/>
          <p:cNvSpPr txBox="1">
            <a:spLocks noChangeArrowheads="1"/>
          </p:cNvSpPr>
          <p:nvPr/>
        </p:nvSpPr>
        <p:spPr bwMode="auto">
          <a:xfrm>
            <a:off x="8264525" y="6565900"/>
            <a:ext cx="193675" cy="155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 defTabSz="977900">
              <a:defRPr/>
            </a:pPr>
            <a:fld id="{A98FF729-4515-447C-AB62-16B9197B8456}" type="slidenum">
              <a:rPr lang="de-DE" sz="1100">
                <a:solidFill>
                  <a:srgbClr val="000000"/>
                </a:solidFill>
                <a:latin typeface="+mn-lt"/>
                <a:ea typeface="ＭＳ Ｐゴシック" pitchFamily="34" charset="-128"/>
                <a:cs typeface="+mn-cs"/>
              </a:rPr>
              <a:pPr algn="r" defTabSz="977900">
                <a:defRPr/>
              </a:pPr>
              <a:t>‹Nº›</a:t>
            </a:fld>
            <a:endParaRPr lang="de-DE" sz="1100">
              <a:solidFill>
                <a:srgbClr val="000000"/>
              </a:solidFill>
              <a:latin typeface="+mn-lt"/>
              <a:ea typeface="ＭＳ Ｐゴシック" pitchFamily="34" charset="-128"/>
              <a:cs typeface="+mn-cs"/>
            </a:endParaRPr>
          </a:p>
        </p:txBody>
      </p:sp>
      <p:grpSp>
        <p:nvGrpSpPr>
          <p:cNvPr id="4" name="Group 296"/>
          <p:cNvGrpSpPr>
            <a:grpSpLocks/>
          </p:cNvGrpSpPr>
          <p:nvPr>
            <p:custDataLst>
              <p:tags r:id="rId15"/>
            </p:custDataLst>
          </p:nvPr>
        </p:nvGrpSpPr>
        <p:grpSpPr bwMode="auto">
          <a:xfrm>
            <a:off x="0" y="6786563"/>
            <a:ext cx="9144000" cy="71437"/>
            <a:chOff x="0" y="4224"/>
            <a:chExt cx="5760" cy="96"/>
          </a:xfrm>
        </p:grpSpPr>
        <p:sp>
          <p:nvSpPr>
            <p:cNvPr id="8" name="Rectangle 7"/>
            <p:cNvSpPr>
              <a:spLocks noChangeArrowheads="1"/>
            </p:cNvSpPr>
            <p:nvPr userDrawn="1"/>
          </p:nvSpPr>
          <p:spPr bwMode="auto">
            <a:xfrm>
              <a:off x="0" y="4224"/>
              <a:ext cx="3072" cy="96"/>
            </a:xfrm>
            <a:prstGeom prst="rect">
              <a:avLst/>
            </a:prstGeom>
            <a:solidFill>
              <a:srgbClr val="17375D"/>
            </a:solidFill>
            <a:ln w="9525">
              <a:noFill/>
              <a:miter lim="800000"/>
              <a:headEnd/>
              <a:tailEnd/>
            </a:ln>
          </p:spPr>
          <p:txBody>
            <a:bodyPr lIns="97740" tIns="48870" rIns="97740" bIns="48870" anchor="ctr"/>
            <a:lstStyle/>
            <a:p>
              <a:pPr algn="ctr" defTabSz="488950" eaLnBrk="0" hangingPunct="0">
                <a:spcBef>
                  <a:spcPct val="20000"/>
                </a:spcBef>
                <a:buFont typeface="Arial" charset="0"/>
                <a:buChar char="–"/>
                <a:defRPr/>
              </a:pPr>
              <a:endParaRPr lang="de-DE" sz="1900">
                <a:solidFill>
                  <a:srgbClr val="FFFFFF"/>
                </a:solidFill>
                <a:latin typeface="+mn-lt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3072" y="4224"/>
              <a:ext cx="1056" cy="96"/>
            </a:xfrm>
            <a:prstGeom prst="rect">
              <a:avLst/>
            </a:prstGeom>
            <a:solidFill>
              <a:srgbClr val="006699"/>
            </a:solidFill>
            <a:ln w="9525">
              <a:noFill/>
              <a:miter lim="800000"/>
              <a:headEnd/>
              <a:tailEnd/>
            </a:ln>
          </p:spPr>
          <p:txBody>
            <a:bodyPr lIns="97740" tIns="48870" rIns="97740" bIns="48870" anchor="ctr"/>
            <a:lstStyle/>
            <a:p>
              <a:pPr algn="ctr" defTabSz="488950" eaLnBrk="0" hangingPunct="0">
                <a:spcBef>
                  <a:spcPct val="20000"/>
                </a:spcBef>
                <a:buFont typeface="Arial" charset="0"/>
                <a:buChar char="–"/>
                <a:defRPr/>
              </a:pPr>
              <a:endParaRPr lang="de-DE" sz="1900">
                <a:solidFill>
                  <a:srgbClr val="FFFFFF"/>
                </a:solidFill>
                <a:latin typeface="+mn-lt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 userDrawn="1"/>
          </p:nvSpPr>
          <p:spPr bwMode="auto">
            <a:xfrm>
              <a:off x="4128" y="4224"/>
              <a:ext cx="1632" cy="96"/>
            </a:xfrm>
            <a:prstGeom prst="rect">
              <a:avLst/>
            </a:prstGeom>
            <a:solidFill>
              <a:srgbClr val="AA3628"/>
            </a:solidFill>
            <a:ln w="9525">
              <a:noFill/>
              <a:miter lim="800000"/>
              <a:headEnd/>
              <a:tailEnd/>
            </a:ln>
          </p:spPr>
          <p:txBody>
            <a:bodyPr lIns="97740" tIns="48870" rIns="97740" bIns="48870" anchor="ctr"/>
            <a:lstStyle/>
            <a:p>
              <a:pPr algn="ctr" defTabSz="488950" eaLnBrk="0" hangingPunct="0">
                <a:spcBef>
                  <a:spcPct val="20000"/>
                </a:spcBef>
                <a:buFont typeface="Arial" charset="0"/>
                <a:buChar char="–"/>
                <a:defRPr/>
              </a:pPr>
              <a:endParaRPr lang="de-DE" sz="1900">
                <a:solidFill>
                  <a:srgbClr val="FFFFFF"/>
                </a:solidFill>
                <a:latin typeface="+mn-lt"/>
                <a:ea typeface="ＭＳ Ｐゴシック" pitchFamily="34" charset="-128"/>
                <a:cs typeface="+mn-cs"/>
              </a:endParaRPr>
            </a:p>
          </p:txBody>
        </p:sp>
      </p:grpSp>
      <p:sp>
        <p:nvSpPr>
          <p:cNvPr id="1165" name="Line 141"/>
          <p:cNvSpPr>
            <a:spLocks noChangeShapeType="1"/>
          </p:cNvSpPr>
          <p:nvPr/>
        </p:nvSpPr>
        <p:spPr bwMode="auto">
          <a:xfrm rot="10800000" flipH="1">
            <a:off x="0" y="1023938"/>
            <a:ext cx="9144000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ffectLst>
            <a:outerShdw dist="25400" dir="54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s-ES" sz="1000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7416" name="Rectangle 1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8463" y="1371600"/>
            <a:ext cx="8345487" cy="484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Body text</a:t>
            </a:r>
          </a:p>
          <a:p>
            <a:pPr lvl="1"/>
            <a:r>
              <a:rPr lang="de-DE" smtClean="0"/>
              <a:t>First level</a:t>
            </a:r>
          </a:p>
          <a:p>
            <a:pPr lvl="2"/>
            <a:r>
              <a:rPr lang="de-DE" smtClean="0"/>
              <a:t>Second level</a:t>
            </a:r>
          </a:p>
          <a:p>
            <a:pPr lvl="3"/>
            <a:r>
              <a:rPr lang="de-DE" smtClean="0"/>
              <a:t>Third level</a:t>
            </a:r>
          </a:p>
          <a:p>
            <a:pPr lvl="4"/>
            <a:r>
              <a:rPr lang="de-DE" smtClean="0"/>
              <a:t>Quotation level</a:t>
            </a: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8" r:id="rId1"/>
    <p:sldLayoutId id="2147483989" r:id="rId2"/>
    <p:sldLayoutId id="2147483990" r:id="rId3"/>
    <p:sldLayoutId id="2147483991" r:id="rId4"/>
    <p:sldLayoutId id="2147483992" r:id="rId5"/>
    <p:sldLayoutId id="2147483993" r:id="rId6"/>
    <p:sldLayoutId id="2147483994" r:id="rId7"/>
    <p:sldLayoutId id="2147483995" r:id="rId8"/>
    <p:sldLayoutId id="2147483996" r:id="rId9"/>
    <p:sldLayoutId id="2147483997" r:id="rId10"/>
    <p:sldLayoutId id="214748399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+mj-lt"/>
          <a:ea typeface="Arial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Arial" charset="0"/>
          <a:ea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Arial" charset="0"/>
          <a:ea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Arial" charset="0"/>
          <a:ea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Arial" charset="0"/>
          <a:ea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 b="1">
          <a:solidFill>
            <a:schemeClr val="tx1"/>
          </a:solidFill>
          <a:latin typeface="+mn-lt"/>
          <a:ea typeface="Arial" charset="0"/>
          <a:cs typeface="+mn-cs"/>
        </a:defRPr>
      </a:lvl1pPr>
      <a:lvl2pPr marL="457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Arial" charset="0"/>
          <a:cs typeface="+mn-cs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Arial" charset="0"/>
          <a:cs typeface="+mn-cs"/>
        </a:defRPr>
      </a:lvl3pPr>
      <a:lvl4pPr marL="1376363" indent="-23336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Arial" charset="0"/>
          <a:cs typeface="+mn-cs"/>
        </a:defRPr>
      </a:lvl4pPr>
      <a:lvl5pPr marL="2058988" indent="-2301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Arial" charset="0"/>
          <a:cs typeface="+mn-cs"/>
        </a:defRPr>
      </a:lvl5pPr>
      <a:lvl6pPr marL="2516188" indent="-2301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6pPr>
      <a:lvl7pPr marL="2973388" indent="-2301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7pPr>
      <a:lvl8pPr marL="3430588" indent="-2301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8pPr>
      <a:lvl9pPr marL="3887788" indent="-2301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900708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es-CL" sz="2800" dirty="0" smtClean="0">
                <a:latin typeface="+mj-lt"/>
                <a:ea typeface="Cambria" pitchFamily="18" charset="0"/>
              </a:rPr>
              <a:t/>
            </a:r>
            <a:br>
              <a:rPr lang="es-CL" sz="2800" dirty="0" smtClean="0">
                <a:latin typeface="+mj-lt"/>
                <a:ea typeface="Cambria" pitchFamily="18" charset="0"/>
              </a:rPr>
            </a:br>
            <a:r>
              <a:rPr lang="es-ES" sz="3200" i="1" dirty="0" smtClean="0">
                <a:latin typeface="+mj-lt"/>
                <a:ea typeface="Cambria" pitchFamily="18" charset="0"/>
              </a:rPr>
              <a:t> </a:t>
            </a:r>
            <a:r>
              <a:rPr lang="es-ES" sz="3200" b="1" i="1" dirty="0" smtClean="0">
                <a:latin typeface="+mj-lt"/>
                <a:ea typeface="Cambria" pitchFamily="18" charset="0"/>
              </a:rPr>
              <a:t>Prototipo de alerta temprana para sistemas y programas de protección a la infancia desde un enfoque de derechos. </a:t>
            </a:r>
            <a:r>
              <a:rPr lang="es-ES" sz="2800" b="1" dirty="0" smtClean="0">
                <a:latin typeface="+mj-lt"/>
                <a:ea typeface="Cambria" pitchFamily="18" charset="0"/>
              </a:rPr>
              <a:t/>
            </a:r>
            <a:br>
              <a:rPr lang="es-ES" sz="2800" b="1" dirty="0" smtClean="0">
                <a:latin typeface="+mj-lt"/>
                <a:ea typeface="Cambria" pitchFamily="18" charset="0"/>
              </a:rPr>
            </a:br>
            <a:r>
              <a:rPr lang="es-CL" sz="2800" dirty="0" smtClean="0">
                <a:latin typeface="+mj-lt"/>
                <a:ea typeface="Cambria" pitchFamily="18" charset="0"/>
              </a:rPr>
              <a:t>  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400772"/>
            <a:ext cx="6400800" cy="1752600"/>
          </a:xfrm>
        </p:spPr>
        <p:txBody>
          <a:bodyPr/>
          <a:lstStyle/>
          <a:p>
            <a:r>
              <a:rPr lang="es-ES" sz="2400" b="1" dirty="0" smtClean="0">
                <a:solidFill>
                  <a:schemeClr val="tx1"/>
                </a:solidFill>
                <a:latin typeface="+mj-lt"/>
                <a:ea typeface="Cambria" pitchFamily="18" charset="0"/>
              </a:rPr>
              <a:t>Análisis crítico del sistema de financiamiento de programas de protección a través de la Ley N° 20.032</a:t>
            </a:r>
          </a:p>
          <a:p>
            <a:endParaRPr lang="es-ES" sz="2400" b="1" dirty="0" smtClean="0">
              <a:solidFill>
                <a:schemeClr val="tx1">
                  <a:lumMod val="50000"/>
                  <a:lumOff val="50000"/>
                </a:schemeClr>
              </a:solidFill>
              <a:latin typeface="+mj-lt"/>
              <a:ea typeface="Cambria" pitchFamily="18" charset="0"/>
            </a:endParaRPr>
          </a:p>
          <a:p>
            <a:r>
              <a:rPr lang="es-E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Cambria" pitchFamily="18" charset="0"/>
              </a:rPr>
              <a:t>Carlos H. Briceño Sotelo</a:t>
            </a:r>
          </a:p>
          <a:p>
            <a:endParaRPr lang="es-ES" dirty="0">
              <a:solidFill>
                <a:schemeClr val="tx1"/>
              </a:solidFill>
              <a:latin typeface="+mj-lt"/>
              <a:ea typeface="Cambria" pitchFamily="18" charset="0"/>
            </a:endParaRPr>
          </a:p>
          <a:p>
            <a:r>
              <a:rPr lang="es-E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Cambria" pitchFamily="18" charset="0"/>
              </a:rPr>
              <a:t>Agosto 2018</a:t>
            </a:r>
            <a:endParaRPr lang="es-CL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ea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6377" y="1562707"/>
            <a:ext cx="7593723" cy="3627438"/>
          </a:xfrm>
        </p:spPr>
        <p:txBody>
          <a:bodyPr>
            <a:normAutofit/>
          </a:bodyPr>
          <a:lstStyle/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CL" sz="10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  <a:buNone/>
            </a:pPr>
            <a:r>
              <a:rPr lang="es-ES" sz="2400" b="1" i="1" dirty="0" smtClean="0">
                <a:solidFill>
                  <a:srgbClr val="006CB7"/>
                </a:solidFill>
                <a:latin typeface="+mj-lt"/>
                <a:cs typeface="Verdana"/>
              </a:rPr>
              <a:t>Contexto</a:t>
            </a:r>
          </a:p>
          <a:p>
            <a:pPr algn="just">
              <a:spcBef>
                <a:spcPct val="0"/>
              </a:spcBef>
              <a:buNone/>
            </a:pPr>
            <a:endParaRPr lang="es-CL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New Public Management y la conceptualización de la cadena de </a:t>
            </a: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valor.</a:t>
            </a:r>
            <a:endParaRPr lang="es-CL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CL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Sistema vertical de control. Neutralidad del control. Mejora continua que refuerza el desempeño (indicadores establecidos) en el marco lógico </a:t>
            </a: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existente.</a:t>
            </a:r>
            <a:endParaRPr lang="es-CL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CL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Problema de agencia y control de </a:t>
            </a: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gestión.</a:t>
            </a:r>
            <a:endParaRPr lang="es-CL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CL" dirty="0"/>
          </a:p>
        </p:txBody>
      </p:sp>
      <p:sp>
        <p:nvSpPr>
          <p:cNvPr id="5" name="1 Título"/>
          <p:cNvSpPr txBox="1">
            <a:spLocks/>
          </p:cNvSpPr>
          <p:nvPr/>
        </p:nvSpPr>
        <p:spPr bwMode="auto">
          <a:xfrm>
            <a:off x="467720" y="388890"/>
            <a:ext cx="8164513" cy="872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+mj-lt"/>
                <a:ea typeface="ヒラギノ角ゴ Pro W3" charset="-128"/>
                <a:cs typeface="Verdana"/>
              </a:rPr>
              <a:t>Efectos del financiamiento vía Ley N° 20.032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CL" sz="3200" b="1" dirty="0" smtClean="0">
              <a:solidFill>
                <a:srgbClr val="006CB7"/>
              </a:solidFill>
              <a:latin typeface="+mj-lt"/>
              <a:cs typeface="Verdana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  <a:t/>
            </a:r>
            <a:b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</a:b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  <a:t/>
            </a:r>
            <a:b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</a:b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  <a:t/>
            </a:r>
            <a:b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</a:br>
            <a:endParaRPr kumimoji="0" lang="es-CL" sz="3200" b="1" i="0" u="none" strike="noStrike" kern="1200" cap="none" spc="0" normalizeH="0" baseline="0" noProof="0" dirty="0">
              <a:ln>
                <a:noFill/>
              </a:ln>
              <a:solidFill>
                <a:srgbClr val="006CB7"/>
              </a:solidFill>
              <a:effectLst/>
              <a:uLnTx/>
              <a:uFillTx/>
              <a:latin typeface="+mj-lt"/>
              <a:ea typeface="ヒラギノ角ゴ Pro W3" charset="-128"/>
              <a:cs typeface="Verdan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215074" y="3100396"/>
            <a:ext cx="2500330" cy="3071834"/>
          </a:xfrm>
        </p:spPr>
        <p:txBody>
          <a:bodyPr>
            <a:noAutofit/>
          </a:bodyPr>
          <a:lstStyle/>
          <a:p>
            <a:r>
              <a:rPr lang="es-ES" sz="2000" dirty="0" smtClean="0">
                <a:solidFill>
                  <a:schemeClr val="tx1"/>
                </a:solidFill>
                <a:latin typeface="+mj-lt"/>
              </a:rPr>
              <a:t/>
            </a:r>
            <a:br>
              <a:rPr lang="es-ES" sz="2000" dirty="0" smtClean="0">
                <a:solidFill>
                  <a:schemeClr val="tx1"/>
                </a:solidFill>
                <a:latin typeface="+mj-lt"/>
              </a:rPr>
            </a:br>
            <a:r>
              <a:rPr lang="es-ES" sz="2000" dirty="0">
                <a:solidFill>
                  <a:schemeClr val="tx1"/>
                </a:solidFill>
                <a:latin typeface="+mj-lt"/>
              </a:rPr>
              <a:t/>
            </a:r>
            <a:br>
              <a:rPr lang="es-ES" sz="2000" dirty="0">
                <a:solidFill>
                  <a:schemeClr val="tx1"/>
                </a:solidFill>
                <a:latin typeface="+mj-lt"/>
              </a:rPr>
            </a:br>
            <a:endParaRPr lang="es-ES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628131" y="1201119"/>
            <a:ext cx="7500990" cy="8168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i="1" dirty="0" smtClean="0">
                <a:solidFill>
                  <a:srgbClr val="006CB7"/>
                </a:solidFill>
                <a:latin typeface="+mj-lt"/>
                <a:cs typeface="Verdana"/>
              </a:rPr>
              <a:t>Contexto</a:t>
            </a:r>
            <a:r>
              <a:rPr kumimoji="0" lang="es-ES" sz="24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ES" sz="2400" b="1" i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5 Diagrama"/>
          <p:cNvGraphicFramePr/>
          <p:nvPr/>
        </p:nvGraphicFramePr>
        <p:xfrm>
          <a:off x="729132" y="2015024"/>
          <a:ext cx="4429156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Rectángulo"/>
          <p:cNvSpPr/>
          <p:nvPr/>
        </p:nvSpPr>
        <p:spPr>
          <a:xfrm>
            <a:off x="5342052" y="2290438"/>
            <a:ext cx="348663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>
              <a:buFont typeface="Wingdings" pitchFamily="2" charset="2"/>
              <a:buChar char="q"/>
            </a:pPr>
            <a:r>
              <a:rPr lang="es-ES" sz="2200" dirty="0" smtClean="0">
                <a:latin typeface="+mj-lt"/>
              </a:rPr>
              <a:t>Modelo jerarquizado</a:t>
            </a:r>
          </a:p>
          <a:p>
            <a:pPr marL="361950" indent="-361950">
              <a:buFont typeface="Wingdings" pitchFamily="2" charset="2"/>
              <a:buChar char="q"/>
            </a:pPr>
            <a:endParaRPr lang="es-ES" sz="2200" dirty="0">
              <a:latin typeface="+mj-lt"/>
            </a:endParaRPr>
          </a:p>
          <a:p>
            <a:pPr marL="361950" indent="-361950">
              <a:buFont typeface="Wingdings" pitchFamily="2" charset="2"/>
              <a:buChar char="q"/>
            </a:pPr>
            <a:r>
              <a:rPr lang="es-ES" sz="2200" dirty="0">
                <a:latin typeface="+mj-lt"/>
              </a:rPr>
              <a:t>R</a:t>
            </a:r>
            <a:r>
              <a:rPr lang="es-ES" sz="2200" dirty="0" smtClean="0">
                <a:latin typeface="+mj-lt"/>
              </a:rPr>
              <a:t>esuelve el problema de agencia (quién </a:t>
            </a:r>
            <a:r>
              <a:rPr lang="es-ES" sz="2200" dirty="0">
                <a:latin typeface="+mj-lt"/>
              </a:rPr>
              <a:t>es el principal y quién el </a:t>
            </a:r>
            <a:r>
              <a:rPr lang="es-ES" sz="2200" dirty="0" smtClean="0">
                <a:latin typeface="+mj-lt"/>
              </a:rPr>
              <a:t>agente). </a:t>
            </a:r>
          </a:p>
          <a:p>
            <a:pPr marL="361950" indent="-361950">
              <a:buFont typeface="Wingdings" pitchFamily="2" charset="2"/>
              <a:buChar char="q"/>
            </a:pPr>
            <a:endParaRPr lang="es-ES" sz="2200" dirty="0">
              <a:latin typeface="+mj-lt"/>
            </a:endParaRPr>
          </a:p>
          <a:p>
            <a:pPr marL="361950" indent="-361950">
              <a:buFont typeface="Wingdings" pitchFamily="2" charset="2"/>
              <a:buChar char="q"/>
            </a:pPr>
            <a:r>
              <a:rPr lang="es-ES" sz="2200" dirty="0" smtClean="0">
                <a:latin typeface="+mj-lt"/>
              </a:rPr>
              <a:t>Es </a:t>
            </a:r>
            <a:r>
              <a:rPr lang="es-ES" sz="2200" dirty="0">
                <a:latin typeface="+mj-lt"/>
              </a:rPr>
              <a:t>factible generar mecanismos que permitan alinear los intereses </a:t>
            </a:r>
            <a:r>
              <a:rPr lang="es-ES" sz="2200" dirty="0" smtClean="0">
                <a:latin typeface="+mj-lt"/>
              </a:rPr>
              <a:t>privados y públicos. </a:t>
            </a:r>
            <a:endParaRPr lang="es-ES" sz="2200" dirty="0">
              <a:latin typeface="+mj-lt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 bwMode="auto">
          <a:xfrm>
            <a:off x="467720" y="388890"/>
            <a:ext cx="8164513" cy="872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+mj-lt"/>
                <a:ea typeface="ヒラギノ角ゴ Pro W3" charset="-128"/>
                <a:cs typeface="Verdana"/>
              </a:rPr>
              <a:t>Efectos del financiamiento vía Ley N° 20.032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CL" sz="3200" b="1" dirty="0" smtClean="0">
              <a:solidFill>
                <a:srgbClr val="006CB7"/>
              </a:solidFill>
              <a:latin typeface="+mj-lt"/>
              <a:cs typeface="Verdana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  <a:t/>
            </a:r>
            <a:b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</a:b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  <a:t/>
            </a:r>
            <a:b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</a:b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  <a:t/>
            </a:r>
            <a:b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</a:br>
            <a:endParaRPr kumimoji="0" lang="es-CL" sz="3200" b="1" i="0" u="none" strike="noStrike" kern="1200" cap="none" spc="0" normalizeH="0" baseline="0" noProof="0" dirty="0">
              <a:ln>
                <a:noFill/>
              </a:ln>
              <a:solidFill>
                <a:srgbClr val="006CB7"/>
              </a:solidFill>
              <a:effectLst/>
              <a:uLnTx/>
              <a:uFillTx/>
              <a:latin typeface="+mj-lt"/>
              <a:ea typeface="ヒラギノ角ゴ Pro W3" charset="-128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07327" y="1554162"/>
            <a:ext cx="7593723" cy="5037138"/>
          </a:xfrm>
        </p:spPr>
        <p:txBody>
          <a:bodyPr>
            <a:normAutofit lnSpcReduction="10000"/>
          </a:bodyPr>
          <a:lstStyle/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CL" sz="1000" i="1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marL="0" indent="0" algn="just">
              <a:lnSpc>
                <a:spcPct val="80000"/>
              </a:lnSpc>
              <a:spcBef>
                <a:spcPct val="0"/>
              </a:spcBef>
              <a:buNone/>
            </a:pPr>
            <a:r>
              <a:rPr lang="es-CL" sz="2200" b="1" i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SENAME COMO UNA ENTIDAD QUE GESTIONA Y REALIZA EL CONTROL DE GESTIÓN SOBRE PROGRAMAS A TRAVÉS DE LÓGICAS DE PUBLIC MANAGEMENT.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 typeface="Courier New" pitchFamily="49" charset="0"/>
              <a:buChar char="o"/>
            </a:pPr>
            <a:endParaRPr lang="es-ES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  <a:buFont typeface="Courier New" pitchFamily="49" charset="0"/>
              <a:buChar char="o"/>
            </a:pPr>
            <a:endParaRPr lang="es-CL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  <a:buFont typeface="Courier New" pitchFamily="49" charset="0"/>
              <a:buChar char="o"/>
            </a:pPr>
            <a:r>
              <a:rPr lang="es-CL" sz="2200" b="1" i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HECHO RELEVANTE</a:t>
            </a: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la evidente tensión entre el rol de fiscalizador (propio de una relación contractual que paga al 100% los servicios prestados) y el rol de colaborador técnico (propio de un sistema que subpaga los servicios prestados).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 typeface="Courier New" pitchFamily="49" charset="0"/>
              <a:buChar char="o"/>
            </a:pPr>
            <a:endParaRPr lang="es-CL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  <a:buFont typeface="Courier New" pitchFamily="49" charset="0"/>
              <a:buChar char="o"/>
            </a:pP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Sobredimensionada importancia de las auditorías financieras.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 typeface="Courier New" pitchFamily="49" charset="0"/>
              <a:buChar char="o"/>
            </a:pPr>
            <a:endParaRPr lang="es-CL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  <a:buFont typeface="Courier New" pitchFamily="49" charset="0"/>
              <a:buChar char="o"/>
            </a:pP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Déficit (o inexistencia, en algunos casos) de auditoría técnica calificada.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 typeface="Courier New" pitchFamily="49" charset="0"/>
              <a:buChar char="o"/>
            </a:pPr>
            <a:endParaRPr lang="es-ES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  <a:buFont typeface="Courier New" pitchFamily="49" charset="0"/>
              <a:buChar char="o"/>
            </a:pP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Desaparición del niño en la medida que no participen de un programa determinado (lo cual incluye todos los sistemas de egreso incluidos los CREAD)</a:t>
            </a:r>
            <a:endParaRPr lang="es-CL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CL" sz="2400" dirty="0" smtClean="0"/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CL" dirty="0"/>
          </a:p>
        </p:txBody>
      </p:sp>
      <p:sp>
        <p:nvSpPr>
          <p:cNvPr id="5" name="1 Título"/>
          <p:cNvSpPr txBox="1">
            <a:spLocks/>
          </p:cNvSpPr>
          <p:nvPr/>
        </p:nvSpPr>
        <p:spPr bwMode="auto">
          <a:xfrm>
            <a:off x="467720" y="388890"/>
            <a:ext cx="8164513" cy="872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+mj-lt"/>
                <a:ea typeface="ヒラギノ角ゴ Pro W3" charset="-128"/>
                <a:cs typeface="Verdana"/>
              </a:rPr>
              <a:t>Efectos del financiamiento vía Ley N° 20.032</a:t>
            </a: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  <a:t/>
            </a:r>
            <a:b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</a:b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  <a:t/>
            </a:r>
            <a:b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</a:b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  <a:t/>
            </a:r>
            <a:b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</a:br>
            <a:endParaRPr kumimoji="0" lang="es-CL" sz="3200" b="1" i="0" u="none" strike="noStrike" kern="1200" cap="none" spc="0" normalizeH="0" baseline="0" noProof="0" dirty="0">
              <a:ln>
                <a:noFill/>
              </a:ln>
              <a:solidFill>
                <a:srgbClr val="006CB7"/>
              </a:solidFill>
              <a:effectLst/>
              <a:uLnTx/>
              <a:uFillTx/>
              <a:latin typeface="+mj-lt"/>
              <a:ea typeface="ヒラギノ角ゴ Pro W3" charset="-128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3357562"/>
            <a:ext cx="7929618" cy="3071834"/>
          </a:xfrm>
        </p:spPr>
        <p:txBody>
          <a:bodyPr>
            <a:noAutofit/>
          </a:bodyPr>
          <a:lstStyle/>
          <a:p>
            <a:pPr algn="l"/>
            <a:r>
              <a:rPr lang="es-ES" sz="2800" dirty="0" smtClean="0">
                <a:solidFill>
                  <a:schemeClr val="bg1"/>
                </a:solidFill>
              </a:rPr>
              <a:t/>
            </a:r>
            <a:br>
              <a:rPr lang="es-ES" sz="2800" dirty="0" smtClean="0">
                <a:solidFill>
                  <a:schemeClr val="bg1"/>
                </a:solidFill>
              </a:rPr>
            </a:br>
            <a:r>
              <a:rPr lang="es-ES" sz="2800" b="1" dirty="0">
                <a:solidFill>
                  <a:schemeClr val="bg1"/>
                </a:solidFill>
              </a:rPr>
              <a:t/>
            </a:r>
            <a:br>
              <a:rPr lang="es-ES" sz="2800" b="1" dirty="0">
                <a:solidFill>
                  <a:schemeClr val="bg1"/>
                </a:solidFill>
              </a:rPr>
            </a:br>
            <a:r>
              <a:rPr lang="es-ES" sz="2800" b="1" dirty="0" smtClean="0">
                <a:solidFill>
                  <a:schemeClr val="bg1"/>
                </a:solidFill>
              </a:rPr>
              <a:t/>
            </a:r>
            <a:br>
              <a:rPr lang="es-ES" sz="2800" b="1" dirty="0" smtClean="0">
                <a:solidFill>
                  <a:schemeClr val="bg1"/>
                </a:solidFill>
              </a:rPr>
            </a:br>
            <a:r>
              <a:rPr lang="es-ES" sz="2800" b="1" dirty="0">
                <a:solidFill>
                  <a:schemeClr val="bg1"/>
                </a:solidFill>
              </a:rPr>
              <a:t/>
            </a:r>
            <a:br>
              <a:rPr lang="es-ES" sz="2800" b="1" dirty="0">
                <a:solidFill>
                  <a:schemeClr val="bg1"/>
                </a:solidFill>
              </a:rPr>
            </a:br>
            <a:r>
              <a:rPr lang="es-ES" sz="2800" dirty="0">
                <a:solidFill>
                  <a:schemeClr val="bg1"/>
                </a:solidFill>
              </a:rPr>
              <a:t/>
            </a:r>
            <a:br>
              <a:rPr lang="es-ES" sz="2800" dirty="0">
                <a:solidFill>
                  <a:schemeClr val="bg1"/>
                </a:solidFill>
              </a:rPr>
            </a:br>
            <a:endParaRPr lang="es-ES" sz="2800" dirty="0">
              <a:solidFill>
                <a:schemeClr val="bg1"/>
              </a:solidFill>
            </a:endParaRPr>
          </a:p>
        </p:txBody>
      </p:sp>
      <p:graphicFrame>
        <p:nvGraphicFramePr>
          <p:cNvPr id="4" name="3 Diagrama"/>
          <p:cNvGraphicFramePr/>
          <p:nvPr/>
        </p:nvGraphicFramePr>
        <p:xfrm>
          <a:off x="1619672" y="1700808"/>
          <a:ext cx="6096000" cy="4517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1619250" y="4869160"/>
            <a:ext cx="61214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CL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Niños/a s atendidos/as</a:t>
            </a:r>
            <a:endParaRPr lang="es-CL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 bwMode="auto">
          <a:xfrm>
            <a:off x="467720" y="388890"/>
            <a:ext cx="8164513" cy="872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+mj-lt"/>
                <a:ea typeface="ヒラギノ角ゴ Pro W3" charset="-128"/>
                <a:cs typeface="Verdana"/>
              </a:rPr>
              <a:t>Efectos del financiamiento vía Ley N° 20.032</a:t>
            </a: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  <a:t/>
            </a:r>
            <a:b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</a:b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  <a:t/>
            </a:r>
            <a:b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</a:b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  <a:t/>
            </a:r>
            <a:b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</a:br>
            <a:endParaRPr kumimoji="0" lang="es-CL" sz="3200" b="1" i="0" u="none" strike="noStrike" kern="1200" cap="none" spc="0" normalizeH="0" baseline="0" noProof="0" dirty="0">
              <a:ln>
                <a:noFill/>
              </a:ln>
              <a:solidFill>
                <a:srgbClr val="006CB7"/>
              </a:solidFill>
              <a:effectLst/>
              <a:uLnTx/>
              <a:uFillTx/>
              <a:latin typeface="+mj-lt"/>
              <a:ea typeface="ヒラギノ角ゴ Pro W3" charset="-128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07327" y="1554162"/>
            <a:ext cx="7593723" cy="5037138"/>
          </a:xfrm>
        </p:spPr>
        <p:txBody>
          <a:bodyPr>
            <a:normAutofit/>
          </a:bodyPr>
          <a:lstStyle/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CL" sz="10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  <a:buFont typeface="Courier New" pitchFamily="49" charset="0"/>
              <a:buChar char="o"/>
            </a:pPr>
            <a:r>
              <a:rPr lang="es-CL" sz="22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Respuesta del Estado: </a:t>
            </a: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creación de instituciones centralizadoras y especializadas. Intensificación del efecto de fragmentación y descoordinación de las respuestas públicas para un mismo caso.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 typeface="Courier New" pitchFamily="49" charset="0"/>
              <a:buChar char="o"/>
            </a:pPr>
            <a:endParaRPr lang="es-CL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  <a:buFont typeface="Courier New" pitchFamily="49" charset="0"/>
              <a:buChar char="o"/>
            </a:pP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Perpetuación del sistema de financiamiento y subsecuente limitaciones en el ámbito del control de gestión  más allá de la manera en la cual se organice la institucionalidad.</a:t>
            </a: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CL" sz="2400" dirty="0" smtClean="0"/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CL" dirty="0"/>
          </a:p>
        </p:txBody>
      </p:sp>
      <p:sp>
        <p:nvSpPr>
          <p:cNvPr id="5" name="1 Título"/>
          <p:cNvSpPr txBox="1">
            <a:spLocks/>
          </p:cNvSpPr>
          <p:nvPr/>
        </p:nvSpPr>
        <p:spPr bwMode="auto">
          <a:xfrm>
            <a:off x="467720" y="522240"/>
            <a:ext cx="8164513" cy="872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+mj-lt"/>
                <a:ea typeface="ヒラギノ角ゴ Pro W3" charset="-128"/>
                <a:cs typeface="Verdana"/>
              </a:rPr>
              <a:t>Efectos del financiamiento vía Ley N° 20.032</a:t>
            </a: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  <a:t/>
            </a:r>
            <a:b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</a:b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  <a:t/>
            </a:r>
            <a:b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</a:b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  <a:t/>
            </a:r>
            <a:b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</a:br>
            <a:endParaRPr kumimoji="0" lang="es-CL" sz="3200" b="1" i="0" u="none" strike="noStrike" kern="1200" cap="none" spc="0" normalizeH="0" baseline="0" noProof="0" dirty="0">
              <a:ln>
                <a:noFill/>
              </a:ln>
              <a:solidFill>
                <a:srgbClr val="006CB7"/>
              </a:solidFill>
              <a:effectLst/>
              <a:uLnTx/>
              <a:uFillTx/>
              <a:latin typeface="+mj-lt"/>
              <a:ea typeface="ヒラギノ角ゴ Pro W3" charset="-128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" dirty="0" smtClean="0"/>
              <a:t>Gobierno de Chile | Ministerio de Planificación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491E828-E41C-4A4A-906B-0A499B8A857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1269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274" y="1943100"/>
            <a:ext cx="8950477" cy="3472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1 Título"/>
          <p:cNvSpPr txBox="1">
            <a:spLocks/>
          </p:cNvSpPr>
          <p:nvPr/>
        </p:nvSpPr>
        <p:spPr bwMode="auto">
          <a:xfrm>
            <a:off x="467720" y="388890"/>
            <a:ext cx="8164513" cy="872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+mj-lt"/>
                <a:ea typeface="ヒラギノ角ゴ Pro W3" charset="-128"/>
                <a:cs typeface="Verdana"/>
              </a:rPr>
              <a:t>Efectos del financiamiento vía Ley N° 20.032</a:t>
            </a: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  <a:t/>
            </a:r>
            <a:b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</a:b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  <a:t/>
            </a:r>
            <a:b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</a:b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  <a:t/>
            </a:r>
            <a:b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</a:br>
            <a:endParaRPr kumimoji="0" lang="es-CL" sz="3200" b="1" i="0" u="none" strike="noStrike" kern="1200" cap="none" spc="0" normalizeH="0" baseline="0" noProof="0" dirty="0">
              <a:ln>
                <a:noFill/>
              </a:ln>
              <a:solidFill>
                <a:srgbClr val="006CB7"/>
              </a:solidFill>
              <a:effectLst/>
              <a:uLnTx/>
              <a:uFillTx/>
              <a:latin typeface="+mj-lt"/>
              <a:ea typeface="ヒラギノ角ゴ Pro W3" charset="-128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215074" y="3100396"/>
            <a:ext cx="2500330" cy="3071834"/>
          </a:xfrm>
        </p:spPr>
        <p:txBody>
          <a:bodyPr>
            <a:noAutofit/>
          </a:bodyPr>
          <a:lstStyle/>
          <a:p>
            <a:r>
              <a:rPr lang="es-ES" sz="2000" dirty="0" smtClean="0">
                <a:solidFill>
                  <a:schemeClr val="tx1"/>
                </a:solidFill>
                <a:latin typeface="+mj-lt"/>
              </a:rPr>
              <a:t/>
            </a:r>
            <a:br>
              <a:rPr lang="es-ES" sz="2000" dirty="0" smtClean="0">
                <a:solidFill>
                  <a:schemeClr val="tx1"/>
                </a:solidFill>
                <a:latin typeface="+mj-lt"/>
              </a:rPr>
            </a:br>
            <a:r>
              <a:rPr lang="es-ES" sz="2000" dirty="0">
                <a:solidFill>
                  <a:schemeClr val="tx1"/>
                </a:solidFill>
                <a:latin typeface="+mj-lt"/>
              </a:rPr>
              <a:t/>
            </a:r>
            <a:br>
              <a:rPr lang="es-ES" sz="2000" dirty="0">
                <a:solidFill>
                  <a:schemeClr val="tx1"/>
                </a:solidFill>
                <a:latin typeface="+mj-lt"/>
              </a:rPr>
            </a:br>
            <a:endParaRPr lang="es-ES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5215897" y="1752924"/>
            <a:ext cx="3155593" cy="6119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b="1" i="1" dirty="0" smtClean="0">
                <a:solidFill>
                  <a:srgbClr val="006CB7"/>
                </a:solidFill>
                <a:latin typeface="+mj-lt"/>
                <a:cs typeface="Verdana"/>
              </a:rPr>
              <a:t>Contratación y control de Programas Ley N° 20.032</a:t>
            </a:r>
            <a:r>
              <a:rPr kumimoji="0" lang="es-ES" sz="20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0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ES" sz="2000" b="1" i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5 Diagrama"/>
          <p:cNvGraphicFramePr/>
          <p:nvPr/>
        </p:nvGraphicFramePr>
        <p:xfrm>
          <a:off x="5269600" y="2695910"/>
          <a:ext cx="3180716" cy="3687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1 Título"/>
          <p:cNvSpPr txBox="1">
            <a:spLocks/>
          </p:cNvSpPr>
          <p:nvPr/>
        </p:nvSpPr>
        <p:spPr bwMode="auto">
          <a:xfrm>
            <a:off x="467720" y="388890"/>
            <a:ext cx="8164513" cy="872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+mj-lt"/>
                <a:ea typeface="ヒラギノ角ゴ Pro W3" charset="-128"/>
                <a:cs typeface="Verdana"/>
              </a:rPr>
              <a:t>Colisión</a:t>
            </a:r>
            <a:r>
              <a:rPr kumimoji="0" lang="es-CL" sz="3200" b="1" i="0" u="none" strike="noStrike" kern="1200" cap="none" spc="0" normalizeH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+mj-lt"/>
                <a:ea typeface="ヒラギノ角ゴ Pro W3" charset="-128"/>
                <a:cs typeface="Verdana"/>
              </a:rPr>
              <a:t> de dos enfoques</a:t>
            </a:r>
            <a:endParaRPr kumimoji="0" lang="es-CL" sz="3200" b="1" i="0" u="none" strike="noStrike" kern="1200" cap="none" spc="0" normalizeH="0" baseline="0" noProof="0" dirty="0" smtClean="0">
              <a:ln>
                <a:noFill/>
              </a:ln>
              <a:solidFill>
                <a:srgbClr val="006CB7"/>
              </a:solidFill>
              <a:effectLst/>
              <a:uLnTx/>
              <a:uFillTx/>
              <a:latin typeface="+mj-lt"/>
              <a:ea typeface="ヒラギノ角ゴ Pro W3" charset="-128"/>
              <a:cs typeface="Verdana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CL" sz="3200" b="1" dirty="0" smtClean="0">
              <a:solidFill>
                <a:srgbClr val="006CB7"/>
              </a:solidFill>
              <a:latin typeface="+mj-lt"/>
              <a:cs typeface="Verdana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  <a:t/>
            </a:r>
            <a:b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</a:b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  <a:t/>
            </a:r>
            <a:b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</a:b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  <a:t/>
            </a:r>
            <a:b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</a:br>
            <a:endParaRPr kumimoji="0" lang="es-CL" sz="3200" b="1" i="0" u="none" strike="noStrike" kern="1200" cap="none" spc="0" normalizeH="0" baseline="0" noProof="0" dirty="0">
              <a:ln>
                <a:noFill/>
              </a:ln>
              <a:solidFill>
                <a:srgbClr val="006CB7"/>
              </a:solidFill>
              <a:effectLst/>
              <a:uLnTx/>
              <a:uFillTx/>
              <a:latin typeface="+mj-lt"/>
              <a:ea typeface="ヒラギノ角ゴ Pro W3" charset="-128"/>
              <a:cs typeface="Verdana"/>
            </a:endParaRPr>
          </a:p>
        </p:txBody>
      </p:sp>
      <p:graphicFrame>
        <p:nvGraphicFramePr>
          <p:cNvPr id="9" name="8 Diagrama"/>
          <p:cNvGraphicFramePr/>
          <p:nvPr/>
        </p:nvGraphicFramePr>
        <p:xfrm>
          <a:off x="798786" y="2610955"/>
          <a:ext cx="5649311" cy="3569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1 Título"/>
          <p:cNvSpPr txBox="1">
            <a:spLocks/>
          </p:cNvSpPr>
          <p:nvPr/>
        </p:nvSpPr>
        <p:spPr>
          <a:xfrm>
            <a:off x="1158904" y="1716137"/>
            <a:ext cx="3155593" cy="6119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b="1" i="1" dirty="0" smtClean="0">
                <a:solidFill>
                  <a:srgbClr val="006CB7"/>
                </a:solidFill>
                <a:latin typeface="+mj-lt"/>
                <a:cs typeface="Verdana"/>
              </a:rPr>
              <a:t>Control judicial de medidas y aplicación del art. 80 bis</a:t>
            </a:r>
            <a:r>
              <a:rPr kumimoji="0" lang="es-ES" sz="20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0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ES" sz="2000" b="1" i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07327" y="1554162"/>
            <a:ext cx="7593723" cy="5037138"/>
          </a:xfrm>
        </p:spPr>
        <p:txBody>
          <a:bodyPr>
            <a:normAutofit/>
          </a:bodyPr>
          <a:lstStyle/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CL" sz="10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  <a:buFont typeface="Courier New" pitchFamily="49" charset="0"/>
              <a:buChar char="o"/>
            </a:pP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Economías de Problema de agencia y control de gestión. Rol judicial. 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 typeface="Courier New" pitchFamily="49" charset="0"/>
              <a:buChar char="o"/>
            </a:pPr>
            <a:endParaRPr lang="es-ES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  <a:buFont typeface="Courier New" pitchFamily="49" charset="0"/>
              <a:buChar char="o"/>
            </a:pP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Ruptura de la lógica de administración de programa para por una lógica de control de casos.</a:t>
            </a:r>
            <a:endParaRPr lang="es-CL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  <a:buFont typeface="Courier New" pitchFamily="49" charset="0"/>
              <a:buChar char="o"/>
            </a:pPr>
            <a:endParaRPr lang="es-CL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  <a:buFont typeface="Courier New" pitchFamily="49" charset="0"/>
              <a:buChar char="o"/>
            </a:pP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Rol en el control de gestión de cada caso en particular a través de la exigencia de prestaciones que rebasan los  estándares de calidad comprometidos contractualmente con SENAME. 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 typeface="Courier New" pitchFamily="49" charset="0"/>
              <a:buChar char="o"/>
            </a:pPr>
            <a:endParaRPr lang="es-CL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  <a:buFont typeface="Courier New" pitchFamily="49" charset="0"/>
              <a:buChar char="o"/>
            </a:pP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Efectos: Cierre de centros, reubicación de jóvenes o, simplemente, dejados en situación de calle.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None/>
            </a:pPr>
            <a:endParaRPr lang="es-CL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CL" dirty="0"/>
          </a:p>
        </p:txBody>
      </p:sp>
      <p:sp>
        <p:nvSpPr>
          <p:cNvPr id="5" name="1 Título"/>
          <p:cNvSpPr txBox="1">
            <a:spLocks/>
          </p:cNvSpPr>
          <p:nvPr/>
        </p:nvSpPr>
        <p:spPr bwMode="auto">
          <a:xfrm>
            <a:off x="467720" y="388890"/>
            <a:ext cx="8164513" cy="872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+mj-lt"/>
                <a:ea typeface="ヒラギノ角ゴ Pro W3" charset="-128"/>
                <a:cs typeface="Verdana"/>
              </a:rPr>
              <a:t>Control judicial</a:t>
            </a: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  <a:t/>
            </a:r>
            <a:b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</a:b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  <a:t/>
            </a:r>
            <a:b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</a:b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  <a:t/>
            </a:r>
            <a:b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</a:br>
            <a:endParaRPr kumimoji="0" lang="es-CL" sz="3200" b="1" i="0" u="none" strike="noStrike" kern="1200" cap="none" spc="0" normalizeH="0" baseline="0" noProof="0" dirty="0">
              <a:ln>
                <a:noFill/>
              </a:ln>
              <a:solidFill>
                <a:srgbClr val="006CB7"/>
              </a:solidFill>
              <a:effectLst/>
              <a:uLnTx/>
              <a:uFillTx/>
              <a:latin typeface="+mj-lt"/>
              <a:ea typeface="ヒラギノ角ゴ Pro W3" charset="-128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" dirty="0" smtClean="0"/>
              <a:t>Gobierno de Chile | Ministerio de Planificación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491E828-E41C-4A4A-906B-0A499B8A8573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7" name="1 Título"/>
          <p:cNvSpPr txBox="1">
            <a:spLocks/>
          </p:cNvSpPr>
          <p:nvPr/>
        </p:nvSpPr>
        <p:spPr bwMode="auto">
          <a:xfrm>
            <a:off x="467720" y="388890"/>
            <a:ext cx="8164513" cy="872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+mj-lt"/>
                <a:ea typeface="ヒラギノ角ゴ Pro W3" charset="-128"/>
                <a:cs typeface="Verdana"/>
              </a:rPr>
              <a:t>Efectos del financiamiento vía Ley N° 20.032</a:t>
            </a: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  <a:t/>
            </a:r>
            <a:b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</a:b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  <a:t/>
            </a:r>
            <a:b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</a:b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  <a:t/>
            </a:r>
            <a:b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</a:br>
            <a:endParaRPr kumimoji="0" lang="es-CL" sz="3200" b="1" i="0" u="none" strike="noStrike" kern="1200" cap="none" spc="0" normalizeH="0" baseline="0" noProof="0" dirty="0">
              <a:ln>
                <a:noFill/>
              </a:ln>
              <a:solidFill>
                <a:srgbClr val="006CB7"/>
              </a:solidFill>
              <a:effectLst/>
              <a:uLnTx/>
              <a:uFillTx/>
              <a:latin typeface="+mj-lt"/>
              <a:ea typeface="ヒラギノ角ゴ Pro W3" charset="-128"/>
              <a:cs typeface="Verdana"/>
            </a:endParaRPr>
          </a:p>
        </p:txBody>
      </p:sp>
      <p:pic>
        <p:nvPicPr>
          <p:cNvPr id="12697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1" y="1652588"/>
            <a:ext cx="9048750" cy="4232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3357562"/>
            <a:ext cx="7929618" cy="3071834"/>
          </a:xfrm>
        </p:spPr>
        <p:txBody>
          <a:bodyPr>
            <a:noAutofit/>
          </a:bodyPr>
          <a:lstStyle/>
          <a:p>
            <a:pPr algn="l"/>
            <a:r>
              <a:rPr lang="es-ES" sz="2800" dirty="0" smtClean="0">
                <a:solidFill>
                  <a:schemeClr val="bg1"/>
                </a:solidFill>
              </a:rPr>
              <a:t/>
            </a:r>
            <a:br>
              <a:rPr lang="es-ES" sz="2800" dirty="0" smtClean="0">
                <a:solidFill>
                  <a:schemeClr val="bg1"/>
                </a:solidFill>
              </a:rPr>
            </a:br>
            <a:r>
              <a:rPr lang="es-ES" sz="2800" b="1" dirty="0">
                <a:solidFill>
                  <a:schemeClr val="bg1"/>
                </a:solidFill>
              </a:rPr>
              <a:t/>
            </a:r>
            <a:br>
              <a:rPr lang="es-ES" sz="2800" b="1" dirty="0">
                <a:solidFill>
                  <a:schemeClr val="bg1"/>
                </a:solidFill>
              </a:rPr>
            </a:br>
            <a:r>
              <a:rPr lang="es-ES" sz="2800" b="1" dirty="0" smtClean="0">
                <a:solidFill>
                  <a:schemeClr val="bg1"/>
                </a:solidFill>
              </a:rPr>
              <a:t/>
            </a:r>
            <a:br>
              <a:rPr lang="es-ES" sz="2800" b="1" dirty="0" smtClean="0">
                <a:solidFill>
                  <a:schemeClr val="bg1"/>
                </a:solidFill>
              </a:rPr>
            </a:br>
            <a:r>
              <a:rPr lang="es-ES" sz="2800" b="1" dirty="0">
                <a:solidFill>
                  <a:schemeClr val="bg1"/>
                </a:solidFill>
              </a:rPr>
              <a:t/>
            </a:r>
            <a:br>
              <a:rPr lang="es-ES" sz="2800" b="1" dirty="0">
                <a:solidFill>
                  <a:schemeClr val="bg1"/>
                </a:solidFill>
              </a:rPr>
            </a:br>
            <a:r>
              <a:rPr lang="es-ES" sz="2800" dirty="0">
                <a:solidFill>
                  <a:schemeClr val="bg1"/>
                </a:solidFill>
              </a:rPr>
              <a:t/>
            </a:r>
            <a:br>
              <a:rPr lang="es-ES" sz="2800" dirty="0">
                <a:solidFill>
                  <a:schemeClr val="bg1"/>
                </a:solidFill>
              </a:rPr>
            </a:br>
            <a:endParaRPr lang="es-ES" sz="2800" dirty="0">
              <a:solidFill>
                <a:schemeClr val="bg1"/>
              </a:solidFill>
            </a:endParaRPr>
          </a:p>
        </p:txBody>
      </p:sp>
      <p:graphicFrame>
        <p:nvGraphicFramePr>
          <p:cNvPr id="4" name="3 Diagrama"/>
          <p:cNvGraphicFramePr/>
          <p:nvPr/>
        </p:nvGraphicFramePr>
        <p:xfrm>
          <a:off x="2092637" y="2349080"/>
          <a:ext cx="5837418" cy="3947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1745374" y="5420953"/>
            <a:ext cx="61214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CL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Programas de atención</a:t>
            </a:r>
            <a:endParaRPr lang="es-CL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 bwMode="auto">
          <a:xfrm>
            <a:off x="467720" y="388890"/>
            <a:ext cx="8164513" cy="872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+mj-lt"/>
                <a:ea typeface="ヒラギノ角ゴ Pro W3" charset="-128"/>
                <a:cs typeface="Verdana"/>
              </a:rPr>
              <a:t>Enfoque del</a:t>
            </a:r>
            <a:r>
              <a:rPr kumimoji="0" lang="es-CL" sz="3200" b="1" i="0" u="none" strike="noStrike" kern="1200" cap="none" spc="0" normalizeH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+mj-lt"/>
                <a:ea typeface="ヒラギノ角ゴ Pro W3" charset="-128"/>
                <a:cs typeface="Verdana"/>
              </a:rPr>
              <a:t> modelo de financiamiento y control</a:t>
            </a: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  <a:t/>
            </a:r>
            <a:b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</a:b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  <a:t/>
            </a:r>
            <a:b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</a:b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  <a:t/>
            </a:r>
            <a:b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</a:br>
            <a:endParaRPr kumimoji="0" lang="es-CL" sz="3200" b="1" i="0" u="none" strike="noStrike" kern="1200" cap="none" spc="0" normalizeH="0" baseline="0" noProof="0" dirty="0">
              <a:ln>
                <a:noFill/>
              </a:ln>
              <a:solidFill>
                <a:srgbClr val="006CB7"/>
              </a:solidFill>
              <a:effectLst/>
              <a:uLnTx/>
              <a:uFillTx/>
              <a:latin typeface="+mj-lt"/>
              <a:ea typeface="ヒラギノ角ゴ Pro W3" charset="-128"/>
              <a:cs typeface="Verdana"/>
            </a:endParaRPr>
          </a:p>
        </p:txBody>
      </p:sp>
      <p:sp>
        <p:nvSpPr>
          <p:cNvPr id="10" name="9 Flecha abajo"/>
          <p:cNvSpPr/>
          <p:nvPr/>
        </p:nvSpPr>
        <p:spPr bwMode="auto">
          <a:xfrm>
            <a:off x="924920" y="2452872"/>
            <a:ext cx="762000" cy="3900648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2"/>
            </a:solidFill>
            <a:prstDash val="solid"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s-CL" dirty="0">
              <a:solidFill>
                <a:srgbClr val="7F7F7F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91520" y="1671822"/>
            <a:ext cx="167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2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Verdana"/>
              </a:rPr>
              <a:t>Control de gestión</a:t>
            </a:r>
            <a:endParaRPr lang="es-CL" sz="2200" b="1" dirty="0" smtClean="0">
              <a:solidFill>
                <a:schemeClr val="accent1">
                  <a:lumMod val="75000"/>
                </a:schemeClr>
              </a:solidFill>
              <a:latin typeface="+mj-lt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720" y="388890"/>
            <a:ext cx="8164513" cy="872356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CL" sz="3200" b="1" dirty="0" smtClean="0">
                <a:latin typeface="+mj-lt"/>
              </a:rPr>
              <a:t>Descripción y evolución del sistema de financiamiento en infancia</a:t>
            </a:r>
            <a:r>
              <a:rPr lang="es-CL" sz="3200" dirty="0" smtClean="0"/>
              <a:t/>
            </a:r>
            <a:br>
              <a:rPr lang="es-CL" sz="3200" dirty="0" smtClean="0"/>
            </a:br>
            <a:r>
              <a:rPr lang="es-CL" sz="3200" dirty="0" smtClean="0"/>
              <a:t/>
            </a:r>
            <a:br>
              <a:rPr lang="es-CL" sz="3200" dirty="0" smtClean="0"/>
            </a:br>
            <a:r>
              <a:rPr lang="es-CL" sz="3200" dirty="0" smtClean="0"/>
              <a:t/>
            </a:r>
            <a:br>
              <a:rPr lang="es-CL" sz="3200" dirty="0" smtClean="0"/>
            </a:br>
            <a:endParaRPr lang="es-CL" sz="3200" b="1" dirty="0">
              <a:latin typeface="+mj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6377" y="1649412"/>
            <a:ext cx="7593723" cy="4598987"/>
          </a:xfrm>
        </p:spPr>
        <p:txBody>
          <a:bodyPr>
            <a:normAutofit/>
          </a:bodyPr>
          <a:lstStyle/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CL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Sistema de financiamiento previos a la Ley N° </a:t>
            </a: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20.032.</a:t>
            </a:r>
            <a:endParaRPr lang="es-CL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CL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Decreto Ley </a:t>
            </a: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N°2465 (financiamiento </a:t>
            </a: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privado, caridad, financiamiento público por la vía de la asignaciones directas vía Ley de Presupuestos . Artículo 18 de dicha Ley en conjunto con el Decreto N° 3.500).</a:t>
            </a: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CL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Problemáticas del antiguo sistema de financiamiento </a:t>
            </a: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(lobby</a:t>
            </a: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 captura del Estado, falta de </a:t>
            </a: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transparencia </a:t>
            </a: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y </a:t>
            </a: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accountability</a:t>
            </a: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). </a:t>
            </a: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CL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Génesis del financiamiento vía Ley N° 20.032. Impacto en el mercado de las prestadoras de servicios.</a:t>
            </a: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CL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720" y="388890"/>
            <a:ext cx="8164513" cy="872356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CL" sz="3200" b="1" dirty="0" smtClean="0">
                <a:latin typeface="+mj-lt"/>
              </a:rPr>
              <a:t>Sobre los sistemas de evaluación</a:t>
            </a:r>
            <a:r>
              <a:rPr lang="es-CL" sz="3200" dirty="0" smtClean="0"/>
              <a:t/>
            </a:r>
            <a:br>
              <a:rPr lang="es-CL" sz="3200" dirty="0" smtClean="0"/>
            </a:br>
            <a:r>
              <a:rPr lang="es-CL" sz="3200" dirty="0" smtClean="0"/>
              <a:t/>
            </a:r>
            <a:br>
              <a:rPr lang="es-CL" sz="3200" dirty="0" smtClean="0"/>
            </a:br>
            <a:endParaRPr lang="es-CL" sz="3200" b="1" dirty="0">
              <a:latin typeface="+mj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6377" y="1420813"/>
            <a:ext cx="7593723" cy="3627438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ct val="0"/>
              </a:spcBef>
              <a:buNone/>
            </a:pPr>
            <a:r>
              <a:rPr lang="es-CL" sz="2400" dirty="0" smtClean="0">
                <a:solidFill>
                  <a:schemeClr val="tx1"/>
                </a:solidFill>
              </a:rPr>
              <a:t>El </a:t>
            </a:r>
            <a:r>
              <a:rPr lang="es-CL" sz="2400" dirty="0" smtClean="0">
                <a:solidFill>
                  <a:schemeClr val="tx1"/>
                </a:solidFill>
              </a:rPr>
              <a:t>problema es respecto al enfoque mismo en el diseño de aquello que se controla.  </a:t>
            </a:r>
          </a:p>
          <a:p>
            <a:pPr algn="just">
              <a:spcBef>
                <a:spcPct val="0"/>
              </a:spcBef>
              <a:buNone/>
            </a:pPr>
            <a:endParaRPr lang="es-CL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CL" sz="10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r>
              <a:rPr lang="es-CL" sz="22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Diseño actual: </a:t>
            </a: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Programas que atienden niños. Encadenamiento  de gestión que replica las dinámicas del sistema  que controla.</a:t>
            </a: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CL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r>
              <a:rPr lang="es-CL" sz="22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Diseño requerido: </a:t>
            </a: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Niños atendidos por programas.  Sistema de encadenamiento  que controle la evolución de casos individuales en un contexto individual.</a:t>
            </a: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720" y="388890"/>
            <a:ext cx="8164513" cy="872356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CL" sz="3200" b="1" dirty="0" smtClean="0">
                <a:latin typeface="+mj-lt"/>
              </a:rPr>
              <a:t>Desafíos de los sistemas de evaluación, auditoría técnica y control</a:t>
            </a:r>
            <a:r>
              <a:rPr lang="es-CL" sz="3200" dirty="0" smtClean="0"/>
              <a:t/>
            </a:r>
            <a:br>
              <a:rPr lang="es-CL" sz="3200" dirty="0" smtClean="0"/>
            </a:br>
            <a:endParaRPr lang="es-CL" sz="3200" b="1" dirty="0">
              <a:latin typeface="+mj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88277" y="2087563"/>
            <a:ext cx="7425558" cy="3304244"/>
          </a:xfrm>
        </p:spPr>
        <p:txBody>
          <a:bodyPr>
            <a:normAutofit fontScale="92500" lnSpcReduction="20000"/>
          </a:bodyPr>
          <a:lstStyle/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</a:t>
            </a: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plicar las metodologías existentes tales como matriz de marco lógico (eficiencia, eficacia, calidad, </a:t>
            </a: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otras</a:t>
            </a: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), </a:t>
            </a: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impacto, indicadores de desempeño o PMG en un sistema organizado en una nueva lógica de Cadena de Valor organizado teniendo como ejes el bienestar de cada niño/a en particular, en su contexto particular. </a:t>
            </a: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ES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El criterio anterior debería ser considerado como la base de un eventual sistema de alerta temprana.</a:t>
            </a:r>
            <a:endParaRPr lang="es-CL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ES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CL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r>
              <a:rPr lang="es-CL" sz="22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Observación</a:t>
            </a:r>
            <a:r>
              <a:rPr lang="es-CL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lo anterior en un horizonte de tiempo que supere los 18 años de ser necesario.</a:t>
            </a: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ES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CL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900708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es-CL" sz="2800" dirty="0" smtClean="0"/>
              <a:t/>
            </a:r>
            <a:br>
              <a:rPr lang="es-CL" sz="2800" dirty="0" smtClean="0"/>
            </a:br>
            <a:r>
              <a:rPr lang="es-ES" sz="3200" i="1" dirty="0" smtClean="0">
                <a:latin typeface="+mn-lt"/>
              </a:rPr>
              <a:t> </a:t>
            </a:r>
            <a:r>
              <a:rPr lang="es-ES" sz="3200" b="1" i="1" dirty="0" smtClean="0">
                <a:latin typeface="+mn-lt"/>
              </a:rPr>
              <a:t>Prototipo de alerta temprana para sistemas y programas de protección a la infancia desde un enfoque de derechos. </a:t>
            </a:r>
            <a:r>
              <a:rPr lang="es-ES" sz="2800" b="1" dirty="0" smtClean="0"/>
              <a:t/>
            </a:r>
            <a:br>
              <a:rPr lang="es-ES" sz="2800" b="1" dirty="0" smtClean="0"/>
            </a:br>
            <a:r>
              <a:rPr lang="es-CL" sz="2800" dirty="0" smtClean="0"/>
              <a:t>  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400772"/>
            <a:ext cx="6400800" cy="1752600"/>
          </a:xfrm>
        </p:spPr>
        <p:txBody>
          <a:bodyPr/>
          <a:lstStyle/>
          <a:p>
            <a:r>
              <a:rPr lang="es-ES" sz="2400" b="1" dirty="0" smtClean="0">
                <a:solidFill>
                  <a:schemeClr val="tx1"/>
                </a:solidFill>
              </a:rPr>
              <a:t>Tópicos en el ámbito del financiamiento de las prestaciones a través de la Ley N° 20.032</a:t>
            </a:r>
          </a:p>
          <a:p>
            <a:endParaRPr lang="es-ES" sz="2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s-E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Carlos H. Briceño Sotelo</a:t>
            </a:r>
          </a:p>
          <a:p>
            <a:endParaRPr lang="es-ES" dirty="0">
              <a:solidFill>
                <a:schemeClr val="tx1"/>
              </a:solidFill>
            </a:endParaRPr>
          </a:p>
          <a:p>
            <a:r>
              <a:rPr lang="es-E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Agosto 2018</a:t>
            </a:r>
            <a:endParaRPr lang="es-C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07327" y="1680290"/>
            <a:ext cx="7593723" cy="5037138"/>
          </a:xfrm>
        </p:spPr>
        <p:txBody>
          <a:bodyPr>
            <a:normAutofit fontScale="92500" lnSpcReduction="20000"/>
          </a:bodyPr>
          <a:lstStyle/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CL" sz="10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r>
              <a:rPr lang="es-CL" sz="24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Propósitos de la Ley N° </a:t>
            </a:r>
            <a:r>
              <a:rPr lang="es-CL" sz="24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20.032 </a:t>
            </a:r>
            <a:r>
              <a:rPr lang="es-CL" sz="24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(calidad a través de normas técnicas, imparcialidad en distribución de fondos públicos, transparencia, competencia en la asignación, entre otras</a:t>
            </a:r>
            <a:r>
              <a:rPr lang="es-CL" sz="24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).</a:t>
            </a:r>
            <a:endParaRPr lang="es-CL" sz="24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CL" sz="24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r>
              <a:rPr lang="es-CL" sz="24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Concepto de Subvención y rol de la Ley N° 20.032.</a:t>
            </a: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CL" sz="24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r>
              <a:rPr lang="es-CL" sz="24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Bandas de subvención: heterogeneidad de los casos y necesidad de sobre financiar casos complejos. </a:t>
            </a: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CL" sz="24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r>
              <a:rPr lang="es-CL" sz="24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Disposiciones del Reglamento de la Ley N° 20.032 en materia de financiamiento.</a:t>
            </a:r>
          </a:p>
          <a:p>
            <a:pPr algn="just">
              <a:spcBef>
                <a:spcPct val="0"/>
              </a:spcBef>
              <a:buNone/>
            </a:pPr>
            <a:endParaRPr lang="es-CL" sz="2400" b="1" i="1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es-CL" sz="2600" b="1" i="1" dirty="0" smtClean="0">
                <a:solidFill>
                  <a:srgbClr val="006CB7"/>
                </a:solidFill>
                <a:latin typeface="+mj-lt"/>
                <a:cs typeface="Verdana"/>
              </a:rPr>
              <a:t>Observación: </a:t>
            </a:r>
            <a:r>
              <a:rPr lang="es-CL" sz="2400" i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concurren también al financiamiento de infancia atendida por SENAME otras instituciones a través de sistemas de transferencias vía convenio (Servicios de Salud, Senadis, entre otros) los cuales resultan marginales para efectos del análisis.</a:t>
            </a: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CL" sz="2400" dirty="0" smtClean="0"/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CL" dirty="0"/>
          </a:p>
        </p:txBody>
      </p:sp>
      <p:sp>
        <p:nvSpPr>
          <p:cNvPr id="5" name="1 Título"/>
          <p:cNvSpPr txBox="1">
            <a:spLocks/>
          </p:cNvSpPr>
          <p:nvPr/>
        </p:nvSpPr>
        <p:spPr bwMode="auto">
          <a:xfrm>
            <a:off x="467720" y="388890"/>
            <a:ext cx="8164513" cy="872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+mj-lt"/>
                <a:ea typeface="ヒラギノ角ゴ Pro W3" charset="-128"/>
                <a:cs typeface="Verdana"/>
              </a:rPr>
              <a:t>Descripción y evolución del sistema de financiamiento en infancia</a:t>
            </a: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  <a:t/>
            </a:r>
            <a:b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</a:b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  <a:t/>
            </a:r>
            <a:b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</a:b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  <a:t/>
            </a:r>
            <a:b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Verdana"/>
                <a:ea typeface="ヒラギノ角ゴ Pro W3" charset="-128"/>
                <a:cs typeface="Verdana"/>
              </a:rPr>
            </a:br>
            <a:endParaRPr kumimoji="0" lang="es-CL" sz="3200" b="1" i="0" u="none" strike="noStrike" kern="1200" cap="none" spc="0" normalizeH="0" baseline="0" noProof="0" dirty="0">
              <a:ln>
                <a:noFill/>
              </a:ln>
              <a:solidFill>
                <a:srgbClr val="006CB7"/>
              </a:solidFill>
              <a:effectLst/>
              <a:uLnTx/>
              <a:uFillTx/>
              <a:latin typeface="+mj-lt"/>
              <a:ea typeface="ヒラギノ角ゴ Pro W3" charset="-128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720" y="388890"/>
            <a:ext cx="8164513" cy="872356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ES" sz="3200" b="1" dirty="0" smtClean="0">
                <a:latin typeface="+mj-lt"/>
              </a:rPr>
              <a:t>Sobre la Ley N° 20.032</a:t>
            </a:r>
            <a:endParaRPr lang="es-CL" sz="3200" b="1" dirty="0">
              <a:latin typeface="+mj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88277" y="1477963"/>
            <a:ext cx="7425558" cy="4525962"/>
          </a:xfrm>
        </p:spPr>
        <p:txBody>
          <a:bodyPr>
            <a:normAutofit/>
          </a:bodyPr>
          <a:lstStyle/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Concepto económico administrativo del concepto “subvención”. Rol del financiamiento privado. Heterogeneidad en las fuentes de los recursos </a:t>
            </a: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obtenidos.</a:t>
            </a:r>
            <a:endParaRPr lang="es-ES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ES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Objetivo principal de la Ley N° 20.032: asignación de recursos y control presupuestario. Efectos sobre el comportamiento de los agentes.</a:t>
            </a: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ES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Reglamento de la Ley N° 20.032 como expresión máxima de control.</a:t>
            </a:r>
          </a:p>
          <a:p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62316" y="436188"/>
            <a:ext cx="8164513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ES" sz="3200" b="1" dirty="0" smtClean="0">
                <a:latin typeface="+mj-lt"/>
              </a:rPr>
              <a:t>Sobre la Ley N° 20.032</a:t>
            </a:r>
            <a:endParaRPr lang="es-CL" sz="3200" b="1" dirty="0">
              <a:latin typeface="+mj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67103" y="1477963"/>
            <a:ext cx="7441325" cy="452596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Configuración de un sistema de mercado no regulado. </a:t>
            </a: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ES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Impactos de las disposiciones legales y administrativas en el comportamiento de los agentes. </a:t>
            </a: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ES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Dilución de los limitados esfuerzos regulatorios a través del comportamiento estratégico de los agentes. </a:t>
            </a:r>
          </a:p>
          <a:p>
            <a:endParaRPr lang="es-CL" sz="2200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6538" y="483476"/>
            <a:ext cx="8164513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ES" sz="3200" b="1" dirty="0">
                <a:latin typeface="+mj-lt"/>
              </a:rPr>
              <a:t>Diagnóstico en relación al actual sistema de licitaciones. </a:t>
            </a:r>
            <a:endParaRPr lang="es-CL" sz="3200" b="1" dirty="0">
              <a:latin typeface="+mj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04041" y="1824805"/>
            <a:ext cx="7478275" cy="4525962"/>
          </a:xfrm>
        </p:spPr>
        <p:txBody>
          <a:bodyPr>
            <a:normAutofit/>
          </a:bodyPr>
          <a:lstStyle/>
          <a:p>
            <a:pPr algn="just">
              <a:spcBef>
                <a:spcPct val="0"/>
              </a:spcBef>
              <a:buNone/>
            </a:pPr>
            <a:r>
              <a:rPr lang="es-ES" sz="2400" b="1" i="1" dirty="0" smtClean="0">
                <a:solidFill>
                  <a:srgbClr val="006CB7"/>
                </a:solidFill>
                <a:latin typeface="+mj-lt"/>
                <a:cs typeface="Verdana"/>
              </a:rPr>
              <a:t>Sistema declarado: </a:t>
            </a: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ES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r>
              <a:rPr lang="es-ES" sz="2200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</a:t>
            </a: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istema de licitaciones competitivos por calidad (precio fijado de antemano)a través de propuestas técnicas las cuales están basadas en orientaciones técnicas previamente sancionadas por Sename.</a:t>
            </a: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ES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Relación contractual por un período de tiempo delimitado, sometido a controles auditoriales técnicos y administrativos. Sanciones</a:t>
            </a:r>
          </a:p>
          <a:p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pPr algn="just">
              <a:spcBef>
                <a:spcPct val="0"/>
              </a:spcBef>
              <a:buNone/>
            </a:pPr>
            <a:r>
              <a:rPr lang="es-ES" sz="2600" b="1" i="1" dirty="0" smtClean="0">
                <a:solidFill>
                  <a:srgbClr val="006CB7"/>
                </a:solidFill>
                <a:latin typeface="+mj-lt"/>
                <a:cs typeface="Verdana"/>
              </a:rPr>
              <a:t>Esquema real:</a:t>
            </a:r>
          </a:p>
          <a:p>
            <a:pPr>
              <a:buNone/>
            </a:pPr>
            <a:endParaRPr lang="es-ES" dirty="0" smtClean="0"/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Esquema subvencional que sobrepaga o </a:t>
            </a: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subpaga</a:t>
            </a: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las prestaciones individuales por lo cual cada agente, de manera individual y colectiva desarrollan comportamientos estratégicos en función del esquema </a:t>
            </a: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regulatorio, minimizando los costos o generando subsidios cruzados apoyándose </a:t>
            </a: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 </a:t>
            </a: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la economía de escala de las diversas prestaciones contratadas.</a:t>
            </a:r>
            <a:endParaRPr lang="es-ES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ES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Configuración de la oferta existente que presenta:</a:t>
            </a:r>
          </a:p>
          <a:p>
            <a:pPr lvl="1" algn="just"/>
            <a:r>
              <a:rPr lang="es-ES" sz="2000" i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Altos niveles de concentración basados en </a:t>
            </a:r>
            <a:r>
              <a:rPr lang="es-ES" sz="20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economías de escala y subsidios cruzados entre prestaciones ambulatorias y </a:t>
            </a:r>
            <a:r>
              <a:rPr lang="es-ES" sz="20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residenciales.</a:t>
            </a:r>
            <a:endParaRPr lang="es-ES" sz="20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lvl="1" algn="just"/>
            <a:r>
              <a:rPr lang="es-ES" sz="2000" i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Elevado poder de negociación derivado del </a:t>
            </a:r>
            <a:r>
              <a:rPr lang="es-ES" sz="2000" i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punto </a:t>
            </a:r>
            <a:r>
              <a:rPr lang="es-ES" sz="2000" i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anterior producto de la ausencia de oferta alternativa en caso de dejar de prestar las servicios contratados. Ausencia de </a:t>
            </a:r>
            <a:r>
              <a:rPr lang="es-ES" sz="2000" i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oferta mixta</a:t>
            </a:r>
            <a:r>
              <a:rPr lang="es-ES" sz="2000" i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</a:p>
          <a:p>
            <a:pPr lvl="1" algn="just"/>
            <a:r>
              <a:rPr lang="es-ES" sz="2000" i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Cartelización/ </a:t>
            </a:r>
            <a:r>
              <a:rPr lang="es-ES" sz="2000" i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Colusión.</a:t>
            </a:r>
            <a:endParaRPr lang="es-ES" sz="2000" i="1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lvl="1" algn="just"/>
            <a:r>
              <a:rPr lang="es-ES" sz="2000" i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Altos niveles de ineficiencia en el uso de los recursos públicos entregados a los agentes de mayor tamaño dada su exacerbada especialización en prestaciones ambulatorias que son las mejor pagadas respecto a costos. </a:t>
            </a: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625365" y="357352"/>
            <a:ext cx="8164513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ES" sz="3200" b="1" dirty="0">
                <a:latin typeface="+mj-lt"/>
              </a:rPr>
              <a:t>Diagnóstico en relación al actual sistema de licitaciones. </a:t>
            </a:r>
            <a:endParaRPr lang="es-CL" sz="32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88276" y="1855365"/>
            <a:ext cx="7725103" cy="4525963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spcBef>
                <a:spcPct val="0"/>
              </a:spcBef>
              <a:buNone/>
            </a:pPr>
            <a:r>
              <a:rPr lang="es-ES" sz="2400" b="1" i="1" dirty="0" smtClean="0">
                <a:solidFill>
                  <a:srgbClr val="006CB7"/>
                </a:solidFill>
                <a:latin typeface="+mj-lt"/>
                <a:cs typeface="Verdana"/>
              </a:rPr>
              <a:t>Esquema real:</a:t>
            </a:r>
          </a:p>
          <a:p>
            <a:pPr>
              <a:buNone/>
            </a:pPr>
            <a:endParaRPr lang="es-ES" sz="2000" dirty="0" smtClean="0"/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Licitaciones severamente limitadas y desnaturalizadas en razón de la configuración de la oferta existente.</a:t>
            </a: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ES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Limitación del impacto de las gestiones de cambio a través de acciones de </a:t>
            </a: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gestión política orientadas a </a:t>
            </a: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las autoridades de gobierno y </a:t>
            </a: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legislativas. Lobby</a:t>
            </a: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Efectos de un manifiesto </a:t>
            </a: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</a:t>
            </a: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evolving</a:t>
            </a: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door</a:t>
            </a: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encubierto en una coordinación pública y privada. </a:t>
            </a: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515007" y="515007"/>
            <a:ext cx="8164513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ES" sz="3200" b="1" dirty="0">
                <a:latin typeface="+mj-lt"/>
              </a:rPr>
              <a:t>Diagnóstico en relación al actual sistema de licitaciones. </a:t>
            </a:r>
            <a:endParaRPr lang="es-CL" sz="32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6538" y="593835"/>
            <a:ext cx="8164513" cy="77776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ES" sz="3200" b="1" dirty="0" smtClean="0">
                <a:latin typeface="+mj-lt"/>
              </a:rPr>
              <a:t>Esquema de financiamiento heterogéneo</a:t>
            </a:r>
            <a:endParaRPr lang="es-CL" sz="3200" b="1" dirty="0">
              <a:latin typeface="+mj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88276" y="1614175"/>
            <a:ext cx="7756634" cy="4525963"/>
          </a:xfrm>
        </p:spPr>
        <p:txBody>
          <a:bodyPr>
            <a:normAutofit/>
          </a:bodyPr>
          <a:lstStyle/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r>
              <a:rPr lang="es-ES" sz="22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RESPUESTA DEBE ESTAR ASOCIADA A LA NECESIDAD.</a:t>
            </a: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ES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r>
              <a:rPr lang="es-ES" sz="2200" b="1" i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Necesidad</a:t>
            </a: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responder a los requerimientos planteados por las necesidades de los niños, niñas y adolescentes haciendo un uso eficiente de los recursos.</a:t>
            </a: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ES" sz="2200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r>
              <a:rPr lang="es-ES" sz="2200" b="1" i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Respuesta</a:t>
            </a: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se debe contar con un esquema heterogéneo de asignación de recursos (totalmente público a totalmente privado</a:t>
            </a: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).</a:t>
            </a:r>
            <a:endParaRPr lang="es-ES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Font typeface="Courier New" pitchFamily="49" charset="0"/>
              <a:buChar char="o"/>
            </a:pPr>
            <a:endParaRPr lang="es-ES" sz="2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marL="0" indent="0" algn="just">
              <a:spcBef>
                <a:spcPct val="0"/>
              </a:spcBef>
              <a:buNone/>
            </a:pPr>
            <a:r>
              <a:rPr lang="es-ES" sz="22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Observación</a:t>
            </a:r>
            <a:r>
              <a:rPr lang="es-E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privilegio por los sistemas mixtos de prestación de servicios.</a:t>
            </a:r>
            <a:endParaRPr lang="es-CL" sz="2200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i7pcEz8hU.sX7fp5caYh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_I25dKIvE2_RmKPo_VuM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dFDLkgnQ0yGVrrLLUfi4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dLWrc7T8EWCQYGf9josKw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rgbClr val="7F7F7F"/>
          </a:solidFill>
          <a:prstDash val="dash"/>
          <a:round/>
          <a:headEnd/>
          <a:tailEnd/>
        </a:ln>
      </a:spPr>
      <a:bodyPr/>
      <a:lstStyle>
        <a:defPPr>
          <a:defRPr>
            <a:solidFill>
              <a:srgbClr val="7F7F7F"/>
            </a:solidFill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ortad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Tema Monitoreo">
  <a:themeElements>
    <a:clrScheme name="Blank 1">
      <a:dk1>
        <a:srgbClr val="000000"/>
      </a:dk1>
      <a:lt1>
        <a:srgbClr val="FFFFFF"/>
      </a:lt1>
      <a:dk2>
        <a:srgbClr val="177B57"/>
      </a:dk2>
      <a:lt2>
        <a:srgbClr val="808080"/>
      </a:lt2>
      <a:accent1>
        <a:srgbClr val="E2E2E2"/>
      </a:accent1>
      <a:accent2>
        <a:srgbClr val="BCDEC2"/>
      </a:accent2>
      <a:accent3>
        <a:srgbClr val="FFFFFF"/>
      </a:accent3>
      <a:accent4>
        <a:srgbClr val="000000"/>
      </a:accent4>
      <a:accent5>
        <a:srgbClr val="EEEEEE"/>
      </a:accent5>
      <a:accent6>
        <a:srgbClr val="AAC9B0"/>
      </a:accent6>
      <a:hlink>
        <a:srgbClr val="5BAD82"/>
      </a:hlink>
      <a:folHlink>
        <a:srgbClr val="8EC6A1"/>
      </a:folHlink>
    </a:clrScheme>
    <a:fontScheme name="Blan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lg" len="lg"/>
          <a:tailEnd type="none" w="lg" len="lg"/>
        </a:ln>
        <a:effectLst/>
      </a:spPr>
      <a:bodyPr vert="horz" wrap="none" lIns="91440" tIns="91440" rIns="91440" bIns="9144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lg" len="lg"/>
          <a:tailEnd type="none" w="lg" len="lg"/>
        </a:ln>
        <a:effectLst/>
      </a:spPr>
      <a:bodyPr vert="horz" wrap="none" lIns="91440" tIns="91440" rIns="91440" bIns="9144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177B57"/>
        </a:dk2>
        <a:lt2>
          <a:srgbClr val="808080"/>
        </a:lt2>
        <a:accent1>
          <a:srgbClr val="E2E2E2"/>
        </a:accent1>
        <a:accent2>
          <a:srgbClr val="BCDEC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AC9B0"/>
        </a:accent6>
        <a:hlink>
          <a:srgbClr val="5BAD82"/>
        </a:hlink>
        <a:folHlink>
          <a:srgbClr val="8EC6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177B57"/>
        </a:dk2>
        <a:lt2>
          <a:srgbClr val="000000"/>
        </a:lt2>
        <a:accent1>
          <a:srgbClr val="E2E2E2"/>
        </a:accent1>
        <a:accent2>
          <a:srgbClr val="BCDEC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AC9B0"/>
        </a:accent6>
        <a:hlink>
          <a:srgbClr val="5BAD82"/>
        </a:hlink>
        <a:folHlink>
          <a:srgbClr val="8EC6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15038</TotalTime>
  <Words>1391</Words>
  <Application>Microsoft Office PowerPoint</Application>
  <PresentationFormat>Presentación en pantalla (4:3)</PresentationFormat>
  <Paragraphs>178</Paragraphs>
  <Slides>22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6</vt:i4>
      </vt:variant>
      <vt:variant>
        <vt:lpstr>Servidores OLE incrustados</vt:lpstr>
      </vt:variant>
      <vt:variant>
        <vt:i4>0</vt:i4>
      </vt:variant>
      <vt:variant>
        <vt:lpstr>Títulos de diapositiva</vt:lpstr>
      </vt:variant>
      <vt:variant>
        <vt:i4>22</vt:i4>
      </vt:variant>
    </vt:vector>
  </HeadingPairs>
  <TitlesOfParts>
    <vt:vector size="28" baseType="lpstr">
      <vt:lpstr>1_Office Theme</vt:lpstr>
      <vt:lpstr>2_Office Theme</vt:lpstr>
      <vt:lpstr>Portada</vt:lpstr>
      <vt:lpstr>3_Office Theme</vt:lpstr>
      <vt:lpstr>4_Office Theme</vt:lpstr>
      <vt:lpstr>Tema Monitoreo</vt:lpstr>
      <vt:lpstr>  Prototipo de alerta temprana para sistemas y programas de protección a la infancia desde un enfoque de derechos.    </vt:lpstr>
      <vt:lpstr>Descripción y evolución del sistema de financiamiento en infancia   </vt:lpstr>
      <vt:lpstr>Diapositiva 3</vt:lpstr>
      <vt:lpstr>Sobre la Ley N° 20.032</vt:lpstr>
      <vt:lpstr>Sobre la Ley N° 20.032</vt:lpstr>
      <vt:lpstr>Diagnóstico en relación al actual sistema de licitaciones. </vt:lpstr>
      <vt:lpstr>Diagnóstico en relación al actual sistema de licitaciones. </vt:lpstr>
      <vt:lpstr>Diagnóstico en relación al actual sistema de licitaciones. </vt:lpstr>
      <vt:lpstr>Esquema de financiamiento heterogéneo</vt:lpstr>
      <vt:lpstr>Diapositiva 10</vt:lpstr>
      <vt:lpstr>  </vt:lpstr>
      <vt:lpstr>Diapositiva 12</vt:lpstr>
      <vt:lpstr>     </vt:lpstr>
      <vt:lpstr>Diapositiva 14</vt:lpstr>
      <vt:lpstr>Diapositiva 15</vt:lpstr>
      <vt:lpstr>  </vt:lpstr>
      <vt:lpstr>Diapositiva 17</vt:lpstr>
      <vt:lpstr>Diapositiva 18</vt:lpstr>
      <vt:lpstr>     </vt:lpstr>
      <vt:lpstr>Sobre los sistemas de evaluación  </vt:lpstr>
      <vt:lpstr>Desafíos de los sistemas de evaluación, auditoría técnica y control </vt:lpstr>
      <vt:lpstr>  Prototipo de alerta temprana para sistemas y programas de protección a la infancia desde un enfoque de derechos.    </vt:lpstr>
    </vt:vector>
  </TitlesOfParts>
  <Company>Gabriel Badagnani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Executive Director</dc:creator>
  <cp:lastModifiedBy>Carlos Briceño Sotelo</cp:lastModifiedBy>
  <cp:revision>788</cp:revision>
  <dcterms:created xsi:type="dcterms:W3CDTF">2010-11-27T19:44:20Z</dcterms:created>
  <dcterms:modified xsi:type="dcterms:W3CDTF">2018-08-13T15:31:41Z</dcterms:modified>
</cp:coreProperties>
</file>